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3">
  <p:sldMasterIdLst>
    <p:sldMasterId id="2147483661" r:id="rId4"/>
    <p:sldMasterId id="2147483676" r:id="rId5"/>
    <p:sldMasterId id="2147483648" r:id="rId6"/>
    <p:sldMasterId id="2147483662" r:id="rId7"/>
  </p:sldMasterIdLst>
  <p:notesMasterIdLst>
    <p:notesMasterId r:id="rId35"/>
  </p:notesMasterIdLst>
  <p:handoutMasterIdLst>
    <p:handoutMasterId r:id="rId36"/>
  </p:handoutMasterIdLst>
  <p:sldIdLst>
    <p:sldId id="260" r:id="rId8"/>
    <p:sldId id="271" r:id="rId9"/>
    <p:sldId id="281" r:id="rId10"/>
    <p:sldId id="262" r:id="rId11"/>
    <p:sldId id="265" r:id="rId12"/>
    <p:sldId id="274" r:id="rId13"/>
    <p:sldId id="268" r:id="rId14"/>
    <p:sldId id="269" r:id="rId15"/>
    <p:sldId id="270" r:id="rId16"/>
    <p:sldId id="272" r:id="rId17"/>
    <p:sldId id="275" r:id="rId18"/>
    <p:sldId id="278" r:id="rId19"/>
    <p:sldId id="264" r:id="rId20"/>
    <p:sldId id="273" r:id="rId21"/>
    <p:sldId id="282" r:id="rId22"/>
    <p:sldId id="279" r:id="rId23"/>
    <p:sldId id="280" r:id="rId24"/>
    <p:sldId id="259" r:id="rId25"/>
    <p:sldId id="284" r:id="rId26"/>
    <p:sldId id="277" r:id="rId27"/>
    <p:sldId id="283" r:id="rId28"/>
    <p:sldId id="288" r:id="rId29"/>
    <p:sldId id="285" r:id="rId30"/>
    <p:sldId id="286" r:id="rId31"/>
    <p:sldId id="287" r:id="rId32"/>
    <p:sldId id="289" r:id="rId33"/>
    <p:sldId id="290"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tonia Kalimeri" initials="AK" lastIdx="2" clrIdx="0">
    <p:extLst>
      <p:ext uri="{19B8F6BF-5375-455C-9EA6-DF929625EA0E}">
        <p15:presenceInfo xmlns:p15="http://schemas.microsoft.com/office/powerpoint/2012/main" userId="S::akalimeri@white-research.eu::277f2d80-447d-458d-b052-170e49172cc8" providerId="AD"/>
      </p:ext>
    </p:extLst>
  </p:cmAuthor>
  <p:cmAuthor id="2" name="Dimitrios Chapizanis" initials="DC" lastIdx="3" clrIdx="1">
    <p:extLst>
      <p:ext uri="{19B8F6BF-5375-455C-9EA6-DF929625EA0E}">
        <p15:presenceInfo xmlns:p15="http://schemas.microsoft.com/office/powerpoint/2012/main" userId="Dimitrios Chapizani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DA435"/>
    <a:srgbClr val="5FBAD9"/>
    <a:srgbClr val="D4E0CE"/>
    <a:srgbClr val="CCEEF9"/>
    <a:srgbClr val="2B648F"/>
    <a:srgbClr val="ACD4E8"/>
    <a:srgbClr val="CE6B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2CA4F12-280D-48BF-926A-418955A7B27C}" v="1718" dt="2024-06-12T08:18:29.06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113A9D2-9D6B-4929-AA2D-F23B5EE8CBE7}" styleName="Stile con tema 2 - Colore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808"/>
    <p:restoredTop sz="94715" autoAdjust="0"/>
  </p:normalViewPr>
  <p:slideViewPr>
    <p:cSldViewPr snapToGrid="0" snapToObjects="1">
      <p:cViewPr>
        <p:scale>
          <a:sx n="66" d="100"/>
          <a:sy n="66" d="100"/>
        </p:scale>
        <p:origin x="828" y="-20"/>
      </p:cViewPr>
      <p:guideLst/>
    </p:cSldViewPr>
  </p:slideViewPr>
  <p:notesTextViewPr>
    <p:cViewPr>
      <p:scale>
        <a:sx n="1" d="1"/>
        <a:sy n="1" d="1"/>
      </p:scale>
      <p:origin x="0" y="0"/>
    </p:cViewPr>
  </p:notesTextViewPr>
  <p:notesViewPr>
    <p:cSldViewPr snapToGrid="0" snapToObjects="1">
      <p:cViewPr varScale="1">
        <p:scale>
          <a:sx n="65" d="100"/>
          <a:sy n="65" d="100"/>
        </p:scale>
        <p:origin x="3154" y="4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viewProps" Target="viewProps.xml"/><Relationship Id="rId21" Type="http://schemas.openxmlformats.org/officeDocument/2006/relationships/slide" Target="slides/slide14.xml"/><Relationship Id="rId34" Type="http://schemas.openxmlformats.org/officeDocument/2006/relationships/slide" Target="slides/slide27.xml"/><Relationship Id="rId42" Type="http://schemas.microsoft.com/office/2016/11/relationships/changesInfo" Target="changesInfos/changesInfo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handoutMaster" Target="handoutMasters/handoutMaster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notesMaster" Target="notesMasters/notesMaster1.xml"/><Relationship Id="rId43" Type="http://schemas.microsoft.com/office/2015/10/relationships/revisionInfo" Target="revisionInfo.xml"/><Relationship Id="rId8" Type="http://schemas.openxmlformats.org/officeDocument/2006/relationships/slide" Target="slides/slid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ne IEECP" userId="a5e6b10a-96e7-4a6b-9cac-0baa9a40a550" providerId="ADAL" clId="{407F63E3-A33B-49ED-A711-0537E9ECA212}"/>
    <pc:docChg chg="custSel modMainMaster">
      <pc:chgData name="Marine IEECP" userId="a5e6b10a-96e7-4a6b-9cac-0baa9a40a550" providerId="ADAL" clId="{407F63E3-A33B-49ED-A711-0537E9ECA212}" dt="2021-01-11T14:42:19.530" v="106" actId="1036"/>
      <pc:docMkLst>
        <pc:docMk/>
      </pc:docMkLst>
      <pc:sldMasterChg chg="addSp delSp modSp mod">
        <pc:chgData name="Marine IEECP" userId="a5e6b10a-96e7-4a6b-9cac-0baa9a40a550" providerId="ADAL" clId="{407F63E3-A33B-49ED-A711-0537E9ECA212}" dt="2021-01-11T14:42:19.530" v="106" actId="1036"/>
        <pc:sldMasterMkLst>
          <pc:docMk/>
          <pc:sldMasterMk cId="2748706171" sldId="2147483661"/>
        </pc:sldMasterMkLst>
        <pc:spChg chg="mod">
          <ac:chgData name="Marine IEECP" userId="a5e6b10a-96e7-4a6b-9cac-0baa9a40a550" providerId="ADAL" clId="{407F63E3-A33B-49ED-A711-0537E9ECA212}" dt="2021-01-11T14:42:15.963" v="105" actId="20577"/>
          <ac:spMkLst>
            <pc:docMk/>
            <pc:sldMasterMk cId="2748706171" sldId="2147483661"/>
            <ac:spMk id="5" creationId="{688BB041-D2B0-47B1-A214-E0DF3AAA1D32}"/>
          </ac:spMkLst>
        </pc:spChg>
        <pc:picChg chg="del mod">
          <ac:chgData name="Marine IEECP" userId="a5e6b10a-96e7-4a6b-9cac-0baa9a40a550" providerId="ADAL" clId="{407F63E3-A33B-49ED-A711-0537E9ECA212}" dt="2021-01-11T14:40:35.449" v="72" actId="478"/>
          <ac:picMkLst>
            <pc:docMk/>
            <pc:sldMasterMk cId="2748706171" sldId="2147483661"/>
            <ac:picMk id="4" creationId="{401910B0-300E-413A-9C1A-E3525D3345E9}"/>
          </ac:picMkLst>
        </pc:picChg>
        <pc:picChg chg="add mod">
          <ac:chgData name="Marine IEECP" userId="a5e6b10a-96e7-4a6b-9cac-0baa9a40a550" providerId="ADAL" clId="{407F63E3-A33B-49ED-A711-0537E9ECA212}" dt="2021-01-11T14:41:54.225" v="89" actId="1036"/>
          <ac:picMkLst>
            <pc:docMk/>
            <pc:sldMasterMk cId="2748706171" sldId="2147483661"/>
            <ac:picMk id="7" creationId="{6165780D-518D-4549-A03A-BFBD9E3784F0}"/>
          </ac:picMkLst>
        </pc:picChg>
        <pc:picChg chg="mod">
          <ac:chgData name="Marine IEECP" userId="a5e6b10a-96e7-4a6b-9cac-0baa9a40a550" providerId="ADAL" clId="{407F63E3-A33B-49ED-A711-0537E9ECA212}" dt="2021-01-11T14:42:19.530" v="106" actId="1036"/>
          <ac:picMkLst>
            <pc:docMk/>
            <pc:sldMasterMk cId="2748706171" sldId="2147483661"/>
            <ac:picMk id="2049" creationId="{1D0B8764-9C4F-4497-8FF4-67AB1D9962CC}"/>
          </ac:picMkLst>
        </pc:picChg>
      </pc:sldMasterChg>
      <pc:sldMasterChg chg="modSp mod modSldLayout">
        <pc:chgData name="Marine IEECP" userId="a5e6b10a-96e7-4a6b-9cac-0baa9a40a550" providerId="ADAL" clId="{407F63E3-A33B-49ED-A711-0537E9ECA212}" dt="2021-01-11T10:41:53.475" v="71" actId="1076"/>
        <pc:sldMasterMkLst>
          <pc:docMk/>
          <pc:sldMasterMk cId="518761523" sldId="2147483662"/>
        </pc:sldMasterMkLst>
        <pc:picChg chg="mod">
          <ac:chgData name="Marine IEECP" userId="a5e6b10a-96e7-4a6b-9cac-0baa9a40a550" providerId="ADAL" clId="{407F63E3-A33B-49ED-A711-0537E9ECA212}" dt="2021-01-11T10:41:03.371" v="42" actId="1076"/>
          <ac:picMkLst>
            <pc:docMk/>
            <pc:sldMasterMk cId="518761523" sldId="2147483662"/>
            <ac:picMk id="13" creationId="{A8BE7C3A-08CD-3645-B0AC-832E1C25375D}"/>
          </ac:picMkLst>
        </pc:picChg>
        <pc:sldLayoutChg chg="modSp mod">
          <pc:chgData name="Marine IEECP" userId="a5e6b10a-96e7-4a6b-9cac-0baa9a40a550" providerId="ADAL" clId="{407F63E3-A33B-49ED-A711-0537E9ECA212}" dt="2021-01-11T10:41:53.475" v="71" actId="1076"/>
          <pc:sldLayoutMkLst>
            <pc:docMk/>
            <pc:sldMasterMk cId="518761523" sldId="2147483662"/>
            <pc:sldLayoutMk cId="226820607" sldId="2147483680"/>
          </pc:sldLayoutMkLst>
          <pc:spChg chg="mod">
            <ac:chgData name="Marine IEECP" userId="a5e6b10a-96e7-4a6b-9cac-0baa9a40a550" providerId="ADAL" clId="{407F63E3-A33B-49ED-A711-0537E9ECA212}" dt="2021-01-11T10:41:51.678" v="70" actId="1076"/>
            <ac:spMkLst>
              <pc:docMk/>
              <pc:sldMasterMk cId="518761523" sldId="2147483662"/>
              <pc:sldLayoutMk cId="226820607" sldId="2147483680"/>
              <ac:spMk id="12" creationId="{12DAA363-40C6-4338-811C-438A72432CF5}"/>
            </ac:spMkLst>
          </pc:spChg>
          <pc:picChg chg="mod">
            <ac:chgData name="Marine IEECP" userId="a5e6b10a-96e7-4a6b-9cac-0baa9a40a550" providerId="ADAL" clId="{407F63E3-A33B-49ED-A711-0537E9ECA212}" dt="2021-01-11T10:41:53.475" v="71" actId="1076"/>
            <ac:picMkLst>
              <pc:docMk/>
              <pc:sldMasterMk cId="518761523" sldId="2147483662"/>
              <pc:sldLayoutMk cId="226820607" sldId="2147483680"/>
              <ac:picMk id="11" creationId="{EF8FC57A-3870-4F5A-9CEF-2DDC3B169A9F}"/>
            </ac:picMkLst>
          </pc:picChg>
        </pc:sldLayoutChg>
      </pc:sldMasterChg>
    </pc:docChg>
  </pc:docChgLst>
  <pc:docChgLst>
    <pc:chgData name="Diana Süsser" userId="S::diana@ieecp.org::be97ad14-fd28-4821-bf2d-ca2a3c29d5ba" providerId="AD" clId="Web-{A2032F3D-FC67-B8C3-DBFF-5302AD57122B}"/>
    <pc:docChg chg="modSld">
      <pc:chgData name="Diana Süsser" userId="S::diana@ieecp.org::be97ad14-fd28-4821-bf2d-ca2a3c29d5ba" providerId="AD" clId="Web-{A2032F3D-FC67-B8C3-DBFF-5302AD57122B}" dt="2023-11-21T14:23:33.845" v="1"/>
      <pc:docMkLst>
        <pc:docMk/>
      </pc:docMkLst>
      <pc:sldChg chg="addSp delSp modSp">
        <pc:chgData name="Diana Süsser" userId="S::diana@ieecp.org::be97ad14-fd28-4821-bf2d-ca2a3c29d5ba" providerId="AD" clId="Web-{A2032F3D-FC67-B8C3-DBFF-5302AD57122B}" dt="2023-11-21T14:23:33.845" v="1"/>
        <pc:sldMkLst>
          <pc:docMk/>
          <pc:sldMk cId="1152826557" sldId="258"/>
        </pc:sldMkLst>
        <pc:picChg chg="add del mod">
          <ac:chgData name="Diana Süsser" userId="S::diana@ieecp.org::be97ad14-fd28-4821-bf2d-ca2a3c29d5ba" providerId="AD" clId="Web-{A2032F3D-FC67-B8C3-DBFF-5302AD57122B}" dt="2023-11-21T14:23:33.845" v="1"/>
          <ac:picMkLst>
            <pc:docMk/>
            <pc:sldMk cId="1152826557" sldId="258"/>
            <ac:picMk id="5" creationId="{DECCFC84-EEAF-6FBF-2A1B-45004DED5AFD}"/>
          </ac:picMkLst>
        </pc:picChg>
      </pc:sldChg>
    </pc:docChg>
  </pc:docChgLst>
  <pc:docChgLst>
    <pc:chgData name="Giulia Pizzini" userId="78256ecc-dcc4-4252-b3ab-a555c9d42099" providerId="ADAL" clId="{54A2DB0F-98A2-1247-9505-4E288C578AC3}"/>
    <pc:docChg chg="undo custSel modSld modMainMaster">
      <pc:chgData name="Giulia Pizzini" userId="78256ecc-dcc4-4252-b3ab-a555c9d42099" providerId="ADAL" clId="{54A2DB0F-98A2-1247-9505-4E288C578AC3}" dt="2022-07-10T18:18:03.085" v="15" actId="6013"/>
      <pc:docMkLst>
        <pc:docMk/>
      </pc:docMkLst>
      <pc:sldChg chg="modSp">
        <pc:chgData name="Giulia Pizzini" userId="78256ecc-dcc4-4252-b3ab-a555c9d42099" providerId="ADAL" clId="{54A2DB0F-98A2-1247-9505-4E288C578AC3}" dt="2022-07-10T18:17:59.076" v="11"/>
        <pc:sldMkLst>
          <pc:docMk/>
          <pc:sldMk cId="3021007472" sldId="257"/>
        </pc:sldMkLst>
        <pc:spChg chg="mod">
          <ac:chgData name="Giulia Pizzini" userId="78256ecc-dcc4-4252-b3ab-a555c9d42099" providerId="ADAL" clId="{54A2DB0F-98A2-1247-9505-4E288C578AC3}" dt="2022-07-10T18:17:59.076" v="11"/>
          <ac:spMkLst>
            <pc:docMk/>
            <pc:sldMk cId="3021007472" sldId="257"/>
            <ac:spMk id="2" creationId="{4F88BCDF-4096-453A-B430-14FA57CC6A51}"/>
          </ac:spMkLst>
        </pc:spChg>
        <pc:spChg chg="mod">
          <ac:chgData name="Giulia Pizzini" userId="78256ecc-dcc4-4252-b3ab-a555c9d42099" providerId="ADAL" clId="{54A2DB0F-98A2-1247-9505-4E288C578AC3}" dt="2022-07-10T18:17:59.076" v="11"/>
          <ac:spMkLst>
            <pc:docMk/>
            <pc:sldMk cId="3021007472" sldId="257"/>
            <ac:spMk id="3" creationId="{F0C0610D-D8A0-4E8B-9777-C4B9CE0ED005}"/>
          </ac:spMkLst>
        </pc:spChg>
        <pc:spChg chg="mod">
          <ac:chgData name="Giulia Pizzini" userId="78256ecc-dcc4-4252-b3ab-a555c9d42099" providerId="ADAL" clId="{54A2DB0F-98A2-1247-9505-4E288C578AC3}" dt="2022-07-10T18:17:59.076" v="11"/>
          <ac:spMkLst>
            <pc:docMk/>
            <pc:sldMk cId="3021007472" sldId="257"/>
            <ac:spMk id="4" creationId="{EF635306-10E3-4C73-A1F5-3B6F507E0245}"/>
          </ac:spMkLst>
        </pc:spChg>
      </pc:sldChg>
      <pc:sldMasterChg chg="mod addSldLayout delSldLayout modSldLayout">
        <pc:chgData name="Giulia Pizzini" userId="78256ecc-dcc4-4252-b3ab-a555c9d42099" providerId="ADAL" clId="{54A2DB0F-98A2-1247-9505-4E288C578AC3}" dt="2022-07-10T18:18:03.085" v="15" actId="6013"/>
        <pc:sldMasterMkLst>
          <pc:docMk/>
          <pc:sldMasterMk cId="2748706171" sldId="2147483661"/>
        </pc:sldMasterMkLst>
        <pc:sldLayoutChg chg="new del mod replId">
          <pc:chgData name="Giulia Pizzini" userId="78256ecc-dcc4-4252-b3ab-a555c9d42099" providerId="ADAL" clId="{54A2DB0F-98A2-1247-9505-4E288C578AC3}" dt="2022-07-10T18:15:22.901" v="1" actId="11236"/>
          <pc:sldLayoutMkLst>
            <pc:docMk/>
            <pc:sldMasterMk cId="2748706171" sldId="2147483661"/>
            <pc:sldLayoutMk cId="2299474822" sldId="2147483687"/>
          </pc:sldLayoutMkLst>
        </pc:sldLayoutChg>
      </pc:sldMasterChg>
      <pc:sldMasterChg chg="mod modSldLayout sldLayoutOrd">
        <pc:chgData name="Giulia Pizzini" userId="78256ecc-dcc4-4252-b3ab-a555c9d42099" providerId="ADAL" clId="{54A2DB0F-98A2-1247-9505-4E288C578AC3}" dt="2022-07-10T18:17:57.548" v="10" actId="6013"/>
        <pc:sldMasterMkLst>
          <pc:docMk/>
          <pc:sldMasterMk cId="518761523" sldId="2147483662"/>
        </pc:sldMasterMkLst>
        <pc:sldLayoutChg chg="ord">
          <pc:chgData name="Giulia Pizzini" userId="78256ecc-dcc4-4252-b3ab-a555c9d42099" providerId="ADAL" clId="{54A2DB0F-98A2-1247-9505-4E288C578AC3}" dt="2022-07-10T18:17:15.265" v="9" actId="20578"/>
          <pc:sldLayoutMkLst>
            <pc:docMk/>
            <pc:sldMasterMk cId="518761523" sldId="2147483662"/>
            <pc:sldLayoutMk cId="226820607" sldId="2147483680"/>
          </pc:sldLayoutMkLst>
        </pc:sldLayoutChg>
      </pc:sldMasterChg>
      <pc:sldMasterChg chg="mod">
        <pc:chgData name="Giulia Pizzini" userId="78256ecc-dcc4-4252-b3ab-a555c9d42099" providerId="ADAL" clId="{54A2DB0F-98A2-1247-9505-4E288C578AC3}" dt="2022-07-10T18:18:02.130" v="14" actId="6013"/>
        <pc:sldMasterMkLst>
          <pc:docMk/>
          <pc:sldMasterMk cId="3315786356" sldId="2147483676"/>
        </pc:sldMasterMkLst>
      </pc:sldMasterChg>
    </pc:docChg>
  </pc:docChgLst>
  <pc:docChgLst>
    <pc:chgData name="Marine Perrio - IEECP" userId="a5e6b10a-96e7-4a6b-9cac-0baa9a40a550" providerId="ADAL" clId="{C574874A-8C40-47B1-8804-5EDAAB813542}"/>
    <pc:docChg chg="custSel modSld modMainMaster">
      <pc:chgData name="Marine Perrio - IEECP" userId="a5e6b10a-96e7-4a6b-9cac-0baa9a40a550" providerId="ADAL" clId="{C574874A-8C40-47B1-8804-5EDAAB813542}" dt="2023-11-06T08:08:37.941" v="93" actId="208"/>
      <pc:docMkLst>
        <pc:docMk/>
      </pc:docMkLst>
      <pc:sldChg chg="modSp mod">
        <pc:chgData name="Marine Perrio - IEECP" userId="a5e6b10a-96e7-4a6b-9cac-0baa9a40a550" providerId="ADAL" clId="{C574874A-8C40-47B1-8804-5EDAAB813542}" dt="2023-08-09T12:49:21.073" v="25" actId="2711"/>
        <pc:sldMkLst>
          <pc:docMk/>
          <pc:sldMk cId="3475960882" sldId="260"/>
        </pc:sldMkLst>
        <pc:spChg chg="mod">
          <ac:chgData name="Marine Perrio - IEECP" userId="a5e6b10a-96e7-4a6b-9cac-0baa9a40a550" providerId="ADAL" clId="{C574874A-8C40-47B1-8804-5EDAAB813542}" dt="2023-08-09T12:49:21.073" v="25" actId="2711"/>
          <ac:spMkLst>
            <pc:docMk/>
            <pc:sldMk cId="3475960882" sldId="260"/>
            <ac:spMk id="2" creationId="{FCC776E5-EDBD-4446-95AF-E83A7E64CA48}"/>
          </ac:spMkLst>
        </pc:spChg>
        <pc:spChg chg="mod">
          <ac:chgData name="Marine Perrio - IEECP" userId="a5e6b10a-96e7-4a6b-9cac-0baa9a40a550" providerId="ADAL" clId="{C574874A-8C40-47B1-8804-5EDAAB813542}" dt="2023-08-09T12:49:15.411" v="24" actId="2711"/>
          <ac:spMkLst>
            <pc:docMk/>
            <pc:sldMk cId="3475960882" sldId="260"/>
            <ac:spMk id="4" creationId="{BABF6BF8-9DEB-4B6B-8504-8C5A10F2ABAD}"/>
          </ac:spMkLst>
        </pc:spChg>
      </pc:sldChg>
      <pc:sldMasterChg chg="addSp delSp modSp mod modSldLayout">
        <pc:chgData name="Marine Perrio - IEECP" userId="a5e6b10a-96e7-4a6b-9cac-0baa9a40a550" providerId="ADAL" clId="{C574874A-8C40-47B1-8804-5EDAAB813542}" dt="2023-11-06T08:08:23.577" v="89" actId="208"/>
        <pc:sldMasterMkLst>
          <pc:docMk/>
          <pc:sldMasterMk cId="1233805520" sldId="2147483648"/>
        </pc:sldMasterMkLst>
        <pc:spChg chg="mod">
          <ac:chgData name="Marine Perrio - IEECP" userId="a5e6b10a-96e7-4a6b-9cac-0baa9a40a550" providerId="ADAL" clId="{C574874A-8C40-47B1-8804-5EDAAB813542}" dt="2023-11-06T08:08:04.067" v="86" actId="208"/>
          <ac:spMkLst>
            <pc:docMk/>
            <pc:sldMasterMk cId="1233805520" sldId="2147483648"/>
            <ac:spMk id="9" creationId="{ED314499-C44D-4F63-A7BA-140B0E31C7B2}"/>
          </ac:spMkLst>
        </pc:spChg>
        <pc:spChg chg="mod">
          <ac:chgData name="Marine Perrio - IEECP" userId="a5e6b10a-96e7-4a6b-9cac-0baa9a40a550" providerId="ADAL" clId="{C574874A-8C40-47B1-8804-5EDAAB813542}" dt="2023-11-06T08:07:58.424" v="84" actId="207"/>
          <ac:spMkLst>
            <pc:docMk/>
            <pc:sldMasterMk cId="1233805520" sldId="2147483648"/>
            <ac:spMk id="10" creationId="{8B1C7629-AA2C-4113-96F8-103D11732DA8}"/>
          </ac:spMkLst>
        </pc:spChg>
        <pc:picChg chg="add mod">
          <ac:chgData name="Marine Perrio - IEECP" userId="a5e6b10a-96e7-4a6b-9cac-0baa9a40a550" providerId="ADAL" clId="{C574874A-8C40-47B1-8804-5EDAAB813542}" dt="2023-08-09T12:48:47.550" v="18" actId="1076"/>
          <ac:picMkLst>
            <pc:docMk/>
            <pc:sldMasterMk cId="1233805520" sldId="2147483648"/>
            <ac:picMk id="5" creationId="{45199085-7FEF-ED48-1AAF-316A48DCB97F}"/>
          </ac:picMkLst>
        </pc:picChg>
        <pc:picChg chg="del">
          <ac:chgData name="Marine Perrio - IEECP" userId="a5e6b10a-96e7-4a6b-9cac-0baa9a40a550" providerId="ADAL" clId="{C574874A-8C40-47B1-8804-5EDAAB813542}" dt="2023-08-09T12:48:38.599" v="13" actId="478"/>
          <ac:picMkLst>
            <pc:docMk/>
            <pc:sldMasterMk cId="1233805520" sldId="2147483648"/>
            <ac:picMk id="8" creationId="{2C1FB432-3FEE-41AD-9681-F0EC13D609EA}"/>
          </ac:picMkLst>
        </pc:picChg>
        <pc:sldLayoutChg chg="modSp">
          <pc:chgData name="Marine Perrio - IEECP" userId="a5e6b10a-96e7-4a6b-9cac-0baa9a40a550" providerId="ADAL" clId="{C574874A-8C40-47B1-8804-5EDAAB813542}" dt="2023-08-09T12:50:35.331" v="42" actId="2711"/>
          <pc:sldLayoutMkLst>
            <pc:docMk/>
            <pc:sldMasterMk cId="1233805520" sldId="2147483648"/>
            <pc:sldLayoutMk cId="467279208" sldId="2147483649"/>
          </pc:sldLayoutMkLst>
          <pc:spChg chg="mod">
            <ac:chgData name="Marine Perrio - IEECP" userId="a5e6b10a-96e7-4a6b-9cac-0baa9a40a550" providerId="ADAL" clId="{C574874A-8C40-47B1-8804-5EDAAB813542}" dt="2023-08-09T12:50:28.160" v="39" actId="2711"/>
            <ac:spMkLst>
              <pc:docMk/>
              <pc:sldMasterMk cId="1233805520" sldId="2147483648"/>
              <pc:sldLayoutMk cId="467279208" sldId="2147483649"/>
              <ac:spMk id="3" creationId="{E412B067-6F06-BC47-9742-3787DF1E0011}"/>
            </ac:spMkLst>
          </pc:spChg>
          <pc:spChg chg="mod">
            <ac:chgData name="Marine Perrio - IEECP" userId="a5e6b10a-96e7-4a6b-9cac-0baa9a40a550" providerId="ADAL" clId="{C574874A-8C40-47B1-8804-5EDAAB813542}" dt="2023-08-09T12:50:25.887" v="38" actId="2711"/>
            <ac:spMkLst>
              <pc:docMk/>
              <pc:sldMasterMk cId="1233805520" sldId="2147483648"/>
              <pc:sldLayoutMk cId="467279208" sldId="2147483649"/>
              <ac:spMk id="7" creationId="{70D21F3A-BBA4-41BA-89C1-B03715C50EB0}"/>
            </ac:spMkLst>
          </pc:spChg>
          <pc:spChg chg="mod">
            <ac:chgData name="Marine Perrio - IEECP" userId="a5e6b10a-96e7-4a6b-9cac-0baa9a40a550" providerId="ADAL" clId="{C574874A-8C40-47B1-8804-5EDAAB813542}" dt="2023-08-09T12:50:35.331" v="42" actId="2711"/>
            <ac:spMkLst>
              <pc:docMk/>
              <pc:sldMasterMk cId="1233805520" sldId="2147483648"/>
              <pc:sldLayoutMk cId="467279208" sldId="2147483649"/>
              <ac:spMk id="8" creationId="{70F492B0-12DC-E44F-BE6F-4390F311491C}"/>
            </ac:spMkLst>
          </pc:spChg>
        </pc:sldLayoutChg>
        <pc:sldLayoutChg chg="modSp">
          <pc:chgData name="Marine Perrio - IEECP" userId="a5e6b10a-96e7-4a6b-9cac-0baa9a40a550" providerId="ADAL" clId="{C574874A-8C40-47B1-8804-5EDAAB813542}" dt="2023-08-09T12:50:49.772" v="47" actId="2711"/>
          <pc:sldLayoutMkLst>
            <pc:docMk/>
            <pc:sldMasterMk cId="1233805520" sldId="2147483648"/>
            <pc:sldLayoutMk cId="1759007382" sldId="2147483658"/>
          </pc:sldLayoutMkLst>
          <pc:spChg chg="mod">
            <ac:chgData name="Marine Perrio - IEECP" userId="a5e6b10a-96e7-4a6b-9cac-0baa9a40a550" providerId="ADAL" clId="{C574874A-8C40-47B1-8804-5EDAAB813542}" dt="2023-08-09T12:50:47.364" v="46" actId="2711"/>
            <ac:spMkLst>
              <pc:docMk/>
              <pc:sldMasterMk cId="1233805520" sldId="2147483648"/>
              <pc:sldLayoutMk cId="1759007382" sldId="2147483658"/>
              <ac:spMk id="5" creationId="{1F28A08C-2546-45B0-97C3-858D25D64409}"/>
            </ac:spMkLst>
          </pc:spChg>
          <pc:spChg chg="mod">
            <ac:chgData name="Marine Perrio - IEECP" userId="a5e6b10a-96e7-4a6b-9cac-0baa9a40a550" providerId="ADAL" clId="{C574874A-8C40-47B1-8804-5EDAAB813542}" dt="2023-08-09T12:50:49.772" v="47" actId="2711"/>
            <ac:spMkLst>
              <pc:docMk/>
              <pc:sldMasterMk cId="1233805520" sldId="2147483648"/>
              <pc:sldLayoutMk cId="1759007382" sldId="2147483658"/>
              <ac:spMk id="6" creationId="{CB7D7A38-4253-4A47-A687-AAB579048D14}"/>
            </ac:spMkLst>
          </pc:spChg>
        </pc:sldLayoutChg>
        <pc:sldLayoutChg chg="modSp">
          <pc:chgData name="Marine Perrio - IEECP" userId="a5e6b10a-96e7-4a6b-9cac-0baa9a40a550" providerId="ADAL" clId="{C574874A-8C40-47B1-8804-5EDAAB813542}" dt="2023-08-09T12:50:44.924" v="45" actId="2711"/>
          <pc:sldLayoutMkLst>
            <pc:docMk/>
            <pc:sldMasterMk cId="1233805520" sldId="2147483648"/>
            <pc:sldLayoutMk cId="482209901" sldId="2147483659"/>
          </pc:sldLayoutMkLst>
          <pc:spChg chg="mod">
            <ac:chgData name="Marine Perrio - IEECP" userId="a5e6b10a-96e7-4a6b-9cac-0baa9a40a550" providerId="ADAL" clId="{C574874A-8C40-47B1-8804-5EDAAB813542}" dt="2023-08-09T12:50:42.671" v="44" actId="2711"/>
            <ac:spMkLst>
              <pc:docMk/>
              <pc:sldMasterMk cId="1233805520" sldId="2147483648"/>
              <pc:sldLayoutMk cId="482209901" sldId="2147483659"/>
              <ac:spMk id="6" creationId="{FB7F399E-9293-394A-83EF-C1E5D192F48B}"/>
            </ac:spMkLst>
          </pc:spChg>
          <pc:spChg chg="mod">
            <ac:chgData name="Marine Perrio - IEECP" userId="a5e6b10a-96e7-4a6b-9cac-0baa9a40a550" providerId="ADAL" clId="{C574874A-8C40-47B1-8804-5EDAAB813542}" dt="2023-08-09T12:50:44.924" v="45" actId="2711"/>
            <ac:spMkLst>
              <pc:docMk/>
              <pc:sldMasterMk cId="1233805520" sldId="2147483648"/>
              <pc:sldLayoutMk cId="482209901" sldId="2147483659"/>
              <ac:spMk id="7" creationId="{B4D46F5E-BE4C-7B42-B0A3-07E79A35145F}"/>
            </ac:spMkLst>
          </pc:spChg>
          <pc:spChg chg="mod">
            <ac:chgData name="Marine Perrio - IEECP" userId="a5e6b10a-96e7-4a6b-9cac-0baa9a40a550" providerId="ADAL" clId="{C574874A-8C40-47B1-8804-5EDAAB813542}" dt="2023-08-09T12:50:40.056" v="43" actId="2711"/>
            <ac:spMkLst>
              <pc:docMk/>
              <pc:sldMasterMk cId="1233805520" sldId="2147483648"/>
              <pc:sldLayoutMk cId="482209901" sldId="2147483659"/>
              <ac:spMk id="8" creationId="{3C217991-2D4D-41E4-A639-99DA437E6907}"/>
            </ac:spMkLst>
          </pc:spChg>
        </pc:sldLayoutChg>
        <pc:sldLayoutChg chg="modSp">
          <pc:chgData name="Marine Perrio - IEECP" userId="a5e6b10a-96e7-4a6b-9cac-0baa9a40a550" providerId="ADAL" clId="{C574874A-8C40-47B1-8804-5EDAAB813542}" dt="2023-08-09T12:50:22.044" v="37" actId="2711"/>
          <pc:sldLayoutMkLst>
            <pc:docMk/>
            <pc:sldMasterMk cId="1233805520" sldId="2147483648"/>
            <pc:sldLayoutMk cId="1777833112" sldId="2147483660"/>
          </pc:sldLayoutMkLst>
          <pc:spChg chg="mod">
            <ac:chgData name="Marine Perrio - IEECP" userId="a5e6b10a-96e7-4a6b-9cac-0baa9a40a550" providerId="ADAL" clId="{C574874A-8C40-47B1-8804-5EDAAB813542}" dt="2023-08-09T12:50:22.044" v="37" actId="2711"/>
            <ac:spMkLst>
              <pc:docMk/>
              <pc:sldMasterMk cId="1233805520" sldId="2147483648"/>
              <pc:sldLayoutMk cId="1777833112" sldId="2147483660"/>
              <ac:spMk id="2" creationId="{F070755A-F577-6341-AE0C-169C4DD7F58E}"/>
            </ac:spMkLst>
          </pc:spChg>
          <pc:spChg chg="mod">
            <ac:chgData name="Marine Perrio - IEECP" userId="a5e6b10a-96e7-4a6b-9cac-0baa9a40a550" providerId="ADAL" clId="{C574874A-8C40-47B1-8804-5EDAAB813542}" dt="2023-08-09T12:50:15.525" v="35" actId="2711"/>
            <ac:spMkLst>
              <pc:docMk/>
              <pc:sldMasterMk cId="1233805520" sldId="2147483648"/>
              <pc:sldLayoutMk cId="1777833112" sldId="2147483660"/>
              <ac:spMk id="4" creationId="{3DD4FB9E-2922-4264-B7E8-8C01A6C0F4BE}"/>
            </ac:spMkLst>
          </pc:spChg>
        </pc:sldLayoutChg>
        <pc:sldLayoutChg chg="modSp mod">
          <pc:chgData name="Marine Perrio - IEECP" userId="a5e6b10a-96e7-4a6b-9cac-0baa9a40a550" providerId="ADAL" clId="{C574874A-8C40-47B1-8804-5EDAAB813542}" dt="2023-11-06T08:08:15.555" v="87" actId="208"/>
          <pc:sldLayoutMkLst>
            <pc:docMk/>
            <pc:sldMasterMk cId="1233805520" sldId="2147483648"/>
            <pc:sldLayoutMk cId="321975756" sldId="2147483684"/>
          </pc:sldLayoutMkLst>
          <pc:spChg chg="mod">
            <ac:chgData name="Marine Perrio - IEECP" userId="a5e6b10a-96e7-4a6b-9cac-0baa9a40a550" providerId="ADAL" clId="{C574874A-8C40-47B1-8804-5EDAAB813542}" dt="2023-11-06T08:08:15.555" v="87" actId="208"/>
            <ac:spMkLst>
              <pc:docMk/>
              <pc:sldMasterMk cId="1233805520" sldId="2147483648"/>
              <pc:sldLayoutMk cId="321975756" sldId="2147483684"/>
              <ac:spMk id="4" creationId="{7994D826-1C44-40D2-A5DE-7916487BCB44}"/>
            </ac:spMkLst>
          </pc:spChg>
          <pc:spChg chg="mod">
            <ac:chgData name="Marine Perrio - IEECP" userId="a5e6b10a-96e7-4a6b-9cac-0baa9a40a550" providerId="ADAL" clId="{C574874A-8C40-47B1-8804-5EDAAB813542}" dt="2023-08-09T12:50:52.203" v="48" actId="2711"/>
            <ac:spMkLst>
              <pc:docMk/>
              <pc:sldMasterMk cId="1233805520" sldId="2147483648"/>
              <pc:sldLayoutMk cId="321975756" sldId="2147483684"/>
              <ac:spMk id="5" creationId="{1F28A08C-2546-45B0-97C3-858D25D64409}"/>
            </ac:spMkLst>
          </pc:spChg>
          <pc:spChg chg="mod">
            <ac:chgData name="Marine Perrio - IEECP" userId="a5e6b10a-96e7-4a6b-9cac-0baa9a40a550" providerId="ADAL" clId="{C574874A-8C40-47B1-8804-5EDAAB813542}" dt="2023-08-09T12:51:01.615" v="51" actId="2711"/>
            <ac:spMkLst>
              <pc:docMk/>
              <pc:sldMasterMk cId="1233805520" sldId="2147483648"/>
              <pc:sldLayoutMk cId="321975756" sldId="2147483684"/>
              <ac:spMk id="6" creationId="{CB7D7A38-4253-4A47-A687-AAB579048D14}"/>
            </ac:spMkLst>
          </pc:spChg>
        </pc:sldLayoutChg>
        <pc:sldLayoutChg chg="modSp mod">
          <pc:chgData name="Marine Perrio - IEECP" userId="a5e6b10a-96e7-4a6b-9cac-0baa9a40a550" providerId="ADAL" clId="{C574874A-8C40-47B1-8804-5EDAAB813542}" dt="2023-11-06T08:08:23.577" v="89" actId="208"/>
          <pc:sldLayoutMkLst>
            <pc:docMk/>
            <pc:sldMasterMk cId="1233805520" sldId="2147483648"/>
            <pc:sldLayoutMk cId="3220107650" sldId="2147483685"/>
          </pc:sldLayoutMkLst>
          <pc:spChg chg="mod">
            <ac:chgData name="Marine Perrio - IEECP" userId="a5e6b10a-96e7-4a6b-9cac-0baa9a40a550" providerId="ADAL" clId="{C574874A-8C40-47B1-8804-5EDAAB813542}" dt="2023-11-06T08:08:23.577" v="89" actId="208"/>
            <ac:spMkLst>
              <pc:docMk/>
              <pc:sldMasterMk cId="1233805520" sldId="2147483648"/>
              <pc:sldLayoutMk cId="3220107650" sldId="2147483685"/>
              <ac:spMk id="4" creationId="{7994D826-1C44-40D2-A5DE-7916487BCB44}"/>
            </ac:spMkLst>
          </pc:spChg>
          <pc:spChg chg="mod">
            <ac:chgData name="Marine Perrio - IEECP" userId="a5e6b10a-96e7-4a6b-9cac-0baa9a40a550" providerId="ADAL" clId="{C574874A-8C40-47B1-8804-5EDAAB813542}" dt="2023-08-09T12:51:11.972" v="53" actId="2711"/>
            <ac:spMkLst>
              <pc:docMk/>
              <pc:sldMasterMk cId="1233805520" sldId="2147483648"/>
              <pc:sldLayoutMk cId="3220107650" sldId="2147483685"/>
              <ac:spMk id="5" creationId="{1F28A08C-2546-45B0-97C3-858D25D64409}"/>
            </ac:spMkLst>
          </pc:spChg>
        </pc:sldLayoutChg>
        <pc:sldLayoutChg chg="modSp">
          <pc:chgData name="Marine Perrio - IEECP" userId="a5e6b10a-96e7-4a6b-9cac-0baa9a40a550" providerId="ADAL" clId="{C574874A-8C40-47B1-8804-5EDAAB813542}" dt="2023-08-09T12:51:03.999" v="52" actId="2711"/>
          <pc:sldLayoutMkLst>
            <pc:docMk/>
            <pc:sldMasterMk cId="1233805520" sldId="2147483648"/>
            <pc:sldLayoutMk cId="1764552252" sldId="2147483686"/>
          </pc:sldLayoutMkLst>
          <pc:spChg chg="mod">
            <ac:chgData name="Marine Perrio - IEECP" userId="a5e6b10a-96e7-4a6b-9cac-0baa9a40a550" providerId="ADAL" clId="{C574874A-8C40-47B1-8804-5EDAAB813542}" dt="2023-08-09T12:51:03.999" v="52" actId="2711"/>
            <ac:spMkLst>
              <pc:docMk/>
              <pc:sldMasterMk cId="1233805520" sldId="2147483648"/>
              <pc:sldLayoutMk cId="1764552252" sldId="2147483686"/>
              <ac:spMk id="5" creationId="{1F28A08C-2546-45B0-97C3-858D25D64409}"/>
            </ac:spMkLst>
          </pc:spChg>
        </pc:sldLayoutChg>
      </pc:sldMasterChg>
      <pc:sldMasterChg chg="addSp delSp modSp mod modSldLayout">
        <pc:chgData name="Marine Perrio - IEECP" userId="a5e6b10a-96e7-4a6b-9cac-0baa9a40a550" providerId="ADAL" clId="{C574874A-8C40-47B1-8804-5EDAAB813542}" dt="2023-11-06T08:07:50.851" v="82" actId="208"/>
        <pc:sldMasterMkLst>
          <pc:docMk/>
          <pc:sldMasterMk cId="2748706171" sldId="2147483661"/>
        </pc:sldMasterMkLst>
        <pc:spChg chg="mod">
          <ac:chgData name="Marine Perrio - IEECP" userId="a5e6b10a-96e7-4a6b-9cac-0baa9a40a550" providerId="ADAL" clId="{C574874A-8C40-47B1-8804-5EDAAB813542}" dt="2023-11-06T08:07:50.851" v="82" actId="208"/>
          <ac:spMkLst>
            <pc:docMk/>
            <pc:sldMasterMk cId="2748706171" sldId="2147483661"/>
            <ac:spMk id="14" creationId="{E4EA9311-FA0F-4293-8492-563F2A9227BD}"/>
          </ac:spMkLst>
        </pc:spChg>
        <pc:spChg chg="mod">
          <ac:chgData name="Marine Perrio - IEECP" userId="a5e6b10a-96e7-4a6b-9cac-0baa9a40a550" providerId="ADAL" clId="{C574874A-8C40-47B1-8804-5EDAAB813542}" dt="2023-11-06T08:07:44.488" v="80" actId="207"/>
          <ac:spMkLst>
            <pc:docMk/>
            <pc:sldMasterMk cId="2748706171" sldId="2147483661"/>
            <ac:spMk id="22" creationId="{FC901F95-C559-41C0-8B12-92308CE7D63E}"/>
          </ac:spMkLst>
        </pc:spChg>
        <pc:picChg chg="add mod">
          <ac:chgData name="Marine Perrio - IEECP" userId="a5e6b10a-96e7-4a6b-9cac-0baa9a40a550" providerId="ADAL" clId="{C574874A-8C40-47B1-8804-5EDAAB813542}" dt="2023-08-09T12:48:17.669" v="6" actId="1076"/>
          <ac:picMkLst>
            <pc:docMk/>
            <pc:sldMasterMk cId="2748706171" sldId="2147483661"/>
            <ac:picMk id="4" creationId="{21E2A042-A3D5-1D57-68C5-75D6357D1760}"/>
          </ac:picMkLst>
        </pc:picChg>
        <pc:picChg chg="del">
          <ac:chgData name="Marine Perrio - IEECP" userId="a5e6b10a-96e7-4a6b-9cac-0baa9a40a550" providerId="ADAL" clId="{C574874A-8C40-47B1-8804-5EDAAB813542}" dt="2023-08-09T12:47:57.058" v="1" actId="478"/>
          <ac:picMkLst>
            <pc:docMk/>
            <pc:sldMasterMk cId="2748706171" sldId="2147483661"/>
            <ac:picMk id="13" creationId="{BE7B2084-712D-459B-B833-4AAA377BFD18}"/>
          </ac:picMkLst>
        </pc:picChg>
        <pc:sldLayoutChg chg="modSp">
          <pc:chgData name="Marine Perrio - IEECP" userId="a5e6b10a-96e7-4a6b-9cac-0baa9a40a550" providerId="ADAL" clId="{C574874A-8C40-47B1-8804-5EDAAB813542}" dt="2023-08-09T12:49:40.903" v="27" actId="2711"/>
          <pc:sldLayoutMkLst>
            <pc:docMk/>
            <pc:sldMasterMk cId="2748706171" sldId="2147483661"/>
            <pc:sldLayoutMk cId="2480708892" sldId="2147483675"/>
          </pc:sldLayoutMkLst>
          <pc:spChg chg="mod">
            <ac:chgData name="Marine Perrio - IEECP" userId="a5e6b10a-96e7-4a6b-9cac-0baa9a40a550" providerId="ADAL" clId="{C574874A-8C40-47B1-8804-5EDAAB813542}" dt="2023-08-09T12:49:38.237" v="26" actId="2711"/>
            <ac:spMkLst>
              <pc:docMk/>
              <pc:sldMasterMk cId="2748706171" sldId="2147483661"/>
              <pc:sldLayoutMk cId="2480708892" sldId="2147483675"/>
              <ac:spMk id="5" creationId="{EA137109-927F-4086-BD4F-322356EAAB4A}"/>
            </ac:spMkLst>
          </pc:spChg>
          <pc:spChg chg="mod">
            <ac:chgData name="Marine Perrio - IEECP" userId="a5e6b10a-96e7-4a6b-9cac-0baa9a40a550" providerId="ADAL" clId="{C574874A-8C40-47B1-8804-5EDAAB813542}" dt="2023-08-09T12:49:40.903" v="27" actId="2711"/>
            <ac:spMkLst>
              <pc:docMk/>
              <pc:sldMasterMk cId="2748706171" sldId="2147483661"/>
              <pc:sldLayoutMk cId="2480708892" sldId="2147483675"/>
              <ac:spMk id="6" creationId="{331A27D4-4259-4F01-A011-27A097145248}"/>
            </ac:spMkLst>
          </pc:spChg>
        </pc:sldLayoutChg>
        <pc:sldLayoutChg chg="modSp">
          <pc:chgData name="Marine Perrio - IEECP" userId="a5e6b10a-96e7-4a6b-9cac-0baa9a40a550" providerId="ADAL" clId="{C574874A-8C40-47B1-8804-5EDAAB813542}" dt="2023-08-09T12:49:48.795" v="29" actId="2711"/>
          <pc:sldLayoutMkLst>
            <pc:docMk/>
            <pc:sldMasterMk cId="2748706171" sldId="2147483661"/>
            <pc:sldLayoutMk cId="3589565808" sldId="2147483681"/>
          </pc:sldLayoutMkLst>
          <pc:spChg chg="mod">
            <ac:chgData name="Marine Perrio - IEECP" userId="a5e6b10a-96e7-4a6b-9cac-0baa9a40a550" providerId="ADAL" clId="{C574874A-8C40-47B1-8804-5EDAAB813542}" dt="2023-08-09T12:49:45.406" v="28" actId="2711"/>
            <ac:spMkLst>
              <pc:docMk/>
              <pc:sldMasterMk cId="2748706171" sldId="2147483661"/>
              <pc:sldLayoutMk cId="3589565808" sldId="2147483681"/>
              <ac:spMk id="5" creationId="{EA137109-927F-4086-BD4F-322356EAAB4A}"/>
            </ac:spMkLst>
          </pc:spChg>
          <pc:spChg chg="mod">
            <ac:chgData name="Marine Perrio - IEECP" userId="a5e6b10a-96e7-4a6b-9cac-0baa9a40a550" providerId="ADAL" clId="{C574874A-8C40-47B1-8804-5EDAAB813542}" dt="2023-08-09T12:49:48.795" v="29" actId="2711"/>
            <ac:spMkLst>
              <pc:docMk/>
              <pc:sldMasterMk cId="2748706171" sldId="2147483661"/>
              <pc:sldLayoutMk cId="3589565808" sldId="2147483681"/>
              <ac:spMk id="6" creationId="{331A27D4-4259-4F01-A011-27A097145248}"/>
            </ac:spMkLst>
          </pc:spChg>
        </pc:sldLayoutChg>
        <pc:sldLayoutChg chg="modSp">
          <pc:chgData name="Marine Perrio - IEECP" userId="a5e6b10a-96e7-4a6b-9cac-0baa9a40a550" providerId="ADAL" clId="{C574874A-8C40-47B1-8804-5EDAAB813542}" dt="2023-08-09T12:49:56.691" v="31" actId="2711"/>
          <pc:sldLayoutMkLst>
            <pc:docMk/>
            <pc:sldMasterMk cId="2748706171" sldId="2147483661"/>
            <pc:sldLayoutMk cId="1841919815" sldId="2147483682"/>
          </pc:sldLayoutMkLst>
          <pc:spChg chg="mod">
            <ac:chgData name="Marine Perrio - IEECP" userId="a5e6b10a-96e7-4a6b-9cac-0baa9a40a550" providerId="ADAL" clId="{C574874A-8C40-47B1-8804-5EDAAB813542}" dt="2023-08-09T12:49:53.486" v="30" actId="2711"/>
            <ac:spMkLst>
              <pc:docMk/>
              <pc:sldMasterMk cId="2748706171" sldId="2147483661"/>
              <pc:sldLayoutMk cId="1841919815" sldId="2147483682"/>
              <ac:spMk id="5" creationId="{EA137109-927F-4086-BD4F-322356EAAB4A}"/>
            </ac:spMkLst>
          </pc:spChg>
          <pc:spChg chg="mod">
            <ac:chgData name="Marine Perrio - IEECP" userId="a5e6b10a-96e7-4a6b-9cac-0baa9a40a550" providerId="ADAL" clId="{C574874A-8C40-47B1-8804-5EDAAB813542}" dt="2023-08-09T12:49:56.691" v="31" actId="2711"/>
            <ac:spMkLst>
              <pc:docMk/>
              <pc:sldMasterMk cId="2748706171" sldId="2147483661"/>
              <pc:sldLayoutMk cId="1841919815" sldId="2147483682"/>
              <ac:spMk id="6" creationId="{331A27D4-4259-4F01-A011-27A097145248}"/>
            </ac:spMkLst>
          </pc:spChg>
        </pc:sldLayoutChg>
        <pc:sldLayoutChg chg="modSp">
          <pc:chgData name="Marine Perrio - IEECP" userId="a5e6b10a-96e7-4a6b-9cac-0baa9a40a550" providerId="ADAL" clId="{C574874A-8C40-47B1-8804-5EDAAB813542}" dt="2023-08-09T12:50:03.383" v="33" actId="2711"/>
          <pc:sldLayoutMkLst>
            <pc:docMk/>
            <pc:sldMasterMk cId="2748706171" sldId="2147483661"/>
            <pc:sldLayoutMk cId="2843448101" sldId="2147483683"/>
          </pc:sldLayoutMkLst>
          <pc:spChg chg="mod">
            <ac:chgData name="Marine Perrio - IEECP" userId="a5e6b10a-96e7-4a6b-9cac-0baa9a40a550" providerId="ADAL" clId="{C574874A-8C40-47B1-8804-5EDAAB813542}" dt="2023-08-09T12:50:00.852" v="32" actId="2711"/>
            <ac:spMkLst>
              <pc:docMk/>
              <pc:sldMasterMk cId="2748706171" sldId="2147483661"/>
              <pc:sldLayoutMk cId="2843448101" sldId="2147483683"/>
              <ac:spMk id="5" creationId="{EA137109-927F-4086-BD4F-322356EAAB4A}"/>
            </ac:spMkLst>
          </pc:spChg>
          <pc:spChg chg="mod">
            <ac:chgData name="Marine Perrio - IEECP" userId="a5e6b10a-96e7-4a6b-9cac-0baa9a40a550" providerId="ADAL" clId="{C574874A-8C40-47B1-8804-5EDAAB813542}" dt="2023-08-09T12:50:03.383" v="33" actId="2711"/>
            <ac:spMkLst>
              <pc:docMk/>
              <pc:sldMasterMk cId="2748706171" sldId="2147483661"/>
              <pc:sldLayoutMk cId="2843448101" sldId="2147483683"/>
              <ac:spMk id="6" creationId="{331A27D4-4259-4F01-A011-27A097145248}"/>
            </ac:spMkLst>
          </pc:spChg>
        </pc:sldLayoutChg>
      </pc:sldMasterChg>
      <pc:sldMasterChg chg="addSp delSp modSp mod modSldLayout">
        <pc:chgData name="Marine Perrio - IEECP" userId="a5e6b10a-96e7-4a6b-9cac-0baa9a40a550" providerId="ADAL" clId="{C574874A-8C40-47B1-8804-5EDAAB813542}" dt="2023-11-06T08:08:37.941" v="93" actId="208"/>
        <pc:sldMasterMkLst>
          <pc:docMk/>
          <pc:sldMasterMk cId="518761523" sldId="2147483662"/>
        </pc:sldMasterMkLst>
        <pc:spChg chg="mod">
          <ac:chgData name="Marine Perrio - IEECP" userId="a5e6b10a-96e7-4a6b-9cac-0baa9a40a550" providerId="ADAL" clId="{C574874A-8C40-47B1-8804-5EDAAB813542}" dt="2023-11-06T08:08:33.830" v="91" actId="208"/>
          <ac:spMkLst>
            <pc:docMk/>
            <pc:sldMasterMk cId="518761523" sldId="2147483662"/>
            <ac:spMk id="6" creationId="{3EBE8159-DBCE-421A-921B-FBB91BB69643}"/>
          </ac:spMkLst>
        </pc:spChg>
        <pc:spChg chg="mod">
          <ac:chgData name="Marine Perrio - IEECP" userId="a5e6b10a-96e7-4a6b-9cac-0baa9a40a550" providerId="ADAL" clId="{C574874A-8C40-47B1-8804-5EDAAB813542}" dt="2023-11-06T08:08:37.941" v="93" actId="208"/>
          <ac:spMkLst>
            <pc:docMk/>
            <pc:sldMasterMk cId="518761523" sldId="2147483662"/>
            <ac:spMk id="8" creationId="{5D315FCD-77E6-4493-8C59-35866D95E3DA}"/>
          </ac:spMkLst>
        </pc:spChg>
        <pc:picChg chg="add mod">
          <ac:chgData name="Marine Perrio - IEECP" userId="a5e6b10a-96e7-4a6b-9cac-0baa9a40a550" providerId="ADAL" clId="{C574874A-8C40-47B1-8804-5EDAAB813542}" dt="2023-08-09T12:49:03.089" v="23" actId="14100"/>
          <ac:picMkLst>
            <pc:docMk/>
            <pc:sldMasterMk cId="518761523" sldId="2147483662"/>
            <ac:picMk id="5" creationId="{82D42867-869A-D21B-A9F2-F7F628DBC08B}"/>
          </ac:picMkLst>
        </pc:picChg>
        <pc:picChg chg="del">
          <ac:chgData name="Marine Perrio - IEECP" userId="a5e6b10a-96e7-4a6b-9cac-0baa9a40a550" providerId="ADAL" clId="{C574874A-8C40-47B1-8804-5EDAAB813542}" dt="2023-08-09T12:48:55.267" v="19" actId="478"/>
          <ac:picMkLst>
            <pc:docMk/>
            <pc:sldMasterMk cId="518761523" sldId="2147483662"/>
            <ac:picMk id="7" creationId="{BB479685-7040-4AEB-9E01-9C7B905C1606}"/>
          </ac:picMkLst>
        </pc:picChg>
        <pc:sldLayoutChg chg="modSp">
          <pc:chgData name="Marine Perrio - IEECP" userId="a5e6b10a-96e7-4a6b-9cac-0baa9a40a550" providerId="ADAL" clId="{C574874A-8C40-47B1-8804-5EDAAB813542}" dt="2023-08-09T12:51:15.550" v="54" actId="2711"/>
          <pc:sldLayoutMkLst>
            <pc:docMk/>
            <pc:sldMasterMk cId="518761523" sldId="2147483662"/>
            <pc:sldLayoutMk cId="2288986462" sldId="2147483663"/>
          </pc:sldLayoutMkLst>
          <pc:spChg chg="mod">
            <ac:chgData name="Marine Perrio - IEECP" userId="a5e6b10a-96e7-4a6b-9cac-0baa9a40a550" providerId="ADAL" clId="{C574874A-8C40-47B1-8804-5EDAAB813542}" dt="2023-08-09T12:51:15.550" v="54" actId="2711"/>
            <ac:spMkLst>
              <pc:docMk/>
              <pc:sldMasterMk cId="518761523" sldId="2147483662"/>
              <pc:sldLayoutMk cId="2288986462" sldId="2147483663"/>
              <ac:spMk id="6" creationId="{4C4228F7-5FD9-47C0-AEA6-F2C6449BDB56}"/>
            </ac:spMkLst>
          </pc:spChg>
        </pc:sldLayoutChg>
        <pc:sldLayoutChg chg="modSp">
          <pc:chgData name="Marine Perrio - IEECP" userId="a5e6b10a-96e7-4a6b-9cac-0baa9a40a550" providerId="ADAL" clId="{C574874A-8C40-47B1-8804-5EDAAB813542}" dt="2023-08-09T12:51:24.579" v="55" actId="2711"/>
          <pc:sldLayoutMkLst>
            <pc:docMk/>
            <pc:sldMasterMk cId="518761523" sldId="2147483662"/>
            <pc:sldLayoutMk cId="1015198386" sldId="2147483671"/>
          </pc:sldLayoutMkLst>
          <pc:spChg chg="mod">
            <ac:chgData name="Marine Perrio - IEECP" userId="a5e6b10a-96e7-4a6b-9cac-0baa9a40a550" providerId="ADAL" clId="{C574874A-8C40-47B1-8804-5EDAAB813542}" dt="2023-08-09T12:51:24.579" v="55" actId="2711"/>
            <ac:spMkLst>
              <pc:docMk/>
              <pc:sldMasterMk cId="518761523" sldId="2147483662"/>
              <pc:sldLayoutMk cId="1015198386" sldId="2147483671"/>
              <ac:spMk id="4" creationId="{D382DE4E-D8E0-482D-AD38-CBC08E5FD133}"/>
            </ac:spMkLst>
          </pc:spChg>
        </pc:sldLayoutChg>
        <pc:sldLayoutChg chg="modSp mod">
          <pc:chgData name="Marine Perrio - IEECP" userId="a5e6b10a-96e7-4a6b-9cac-0baa9a40a550" providerId="ADAL" clId="{C574874A-8C40-47B1-8804-5EDAAB813542}" dt="2023-08-10T12:03:59.567" v="78" actId="20577"/>
          <pc:sldLayoutMkLst>
            <pc:docMk/>
            <pc:sldMasterMk cId="518761523" sldId="2147483662"/>
            <pc:sldLayoutMk cId="226820607" sldId="2147483680"/>
          </pc:sldLayoutMkLst>
          <pc:spChg chg="mod">
            <ac:chgData name="Marine Perrio - IEECP" userId="a5e6b10a-96e7-4a6b-9cac-0baa9a40a550" providerId="ADAL" clId="{C574874A-8C40-47B1-8804-5EDAAB813542}" dt="2023-08-10T12:03:59.567" v="78" actId="20577"/>
            <ac:spMkLst>
              <pc:docMk/>
              <pc:sldMasterMk cId="518761523" sldId="2147483662"/>
              <pc:sldLayoutMk cId="226820607" sldId="2147483680"/>
              <ac:spMk id="5" creationId="{574E42BD-5157-4952-B8C7-81BCBB2AB68F}"/>
            </ac:spMkLst>
          </pc:spChg>
          <pc:spChg chg="mod">
            <ac:chgData name="Marine Perrio - IEECP" userId="a5e6b10a-96e7-4a6b-9cac-0baa9a40a550" providerId="ADAL" clId="{C574874A-8C40-47B1-8804-5EDAAB813542}" dt="2023-08-09T12:51:46.665" v="70" actId="20577"/>
            <ac:spMkLst>
              <pc:docMk/>
              <pc:sldMasterMk cId="518761523" sldId="2147483662"/>
              <pc:sldLayoutMk cId="226820607" sldId="2147483680"/>
              <ac:spMk id="13" creationId="{52269DFF-7904-442C-B15E-4EB615014880}"/>
            </ac:spMkLst>
          </pc:spChg>
          <pc:spChg chg="mod">
            <ac:chgData name="Marine Perrio - IEECP" userId="a5e6b10a-96e7-4a6b-9cac-0baa9a40a550" providerId="ADAL" clId="{C574874A-8C40-47B1-8804-5EDAAB813542}" dt="2023-08-09T12:51:53.606" v="71" actId="2711"/>
            <ac:spMkLst>
              <pc:docMk/>
              <pc:sldMasterMk cId="518761523" sldId="2147483662"/>
              <pc:sldLayoutMk cId="226820607" sldId="2147483680"/>
              <ac:spMk id="19" creationId="{0C52D65E-6B8D-402D-B9E3-77460AD443D0}"/>
            </ac:spMkLst>
          </pc:spChg>
        </pc:sldLayoutChg>
      </pc:sldMasterChg>
      <pc:sldMasterChg chg="addSp delSp modSp mod modSldLayout">
        <pc:chgData name="Marine Perrio - IEECP" userId="a5e6b10a-96e7-4a6b-9cac-0baa9a40a550" providerId="ADAL" clId="{C574874A-8C40-47B1-8804-5EDAAB813542}" dt="2023-08-09T12:50:08.926" v="34" actId="2711"/>
        <pc:sldMasterMkLst>
          <pc:docMk/>
          <pc:sldMasterMk cId="3315786356" sldId="2147483676"/>
        </pc:sldMasterMkLst>
        <pc:picChg chg="add mod">
          <ac:chgData name="Marine Perrio - IEECP" userId="a5e6b10a-96e7-4a6b-9cac-0baa9a40a550" providerId="ADAL" clId="{C574874A-8C40-47B1-8804-5EDAAB813542}" dt="2023-08-09T12:48:33.992" v="12" actId="1076"/>
          <ac:picMkLst>
            <pc:docMk/>
            <pc:sldMasterMk cId="3315786356" sldId="2147483676"/>
            <ac:picMk id="6" creationId="{13F116D9-1DD6-451F-8267-D720FF0F0688}"/>
          </ac:picMkLst>
        </pc:picChg>
        <pc:picChg chg="del">
          <ac:chgData name="Marine Perrio - IEECP" userId="a5e6b10a-96e7-4a6b-9cac-0baa9a40a550" providerId="ADAL" clId="{C574874A-8C40-47B1-8804-5EDAAB813542}" dt="2023-08-09T12:48:24.999" v="7" actId="478"/>
          <ac:picMkLst>
            <pc:docMk/>
            <pc:sldMasterMk cId="3315786356" sldId="2147483676"/>
            <ac:picMk id="9" creationId="{F7D6BA35-C5F9-4670-BE3A-23D3D22E8E3D}"/>
          </ac:picMkLst>
        </pc:picChg>
        <pc:sldLayoutChg chg="modSp">
          <pc:chgData name="Marine Perrio - IEECP" userId="a5e6b10a-96e7-4a6b-9cac-0baa9a40a550" providerId="ADAL" clId="{C574874A-8C40-47B1-8804-5EDAAB813542}" dt="2023-08-09T12:50:08.926" v="34" actId="2711"/>
          <pc:sldLayoutMkLst>
            <pc:docMk/>
            <pc:sldMasterMk cId="3315786356" sldId="2147483676"/>
            <pc:sldLayoutMk cId="1797867427" sldId="2147483677"/>
          </pc:sldLayoutMkLst>
          <pc:spChg chg="mod">
            <ac:chgData name="Marine Perrio - IEECP" userId="a5e6b10a-96e7-4a6b-9cac-0baa9a40a550" providerId="ADAL" clId="{C574874A-8C40-47B1-8804-5EDAAB813542}" dt="2023-08-09T12:50:08.926" v="34" actId="2711"/>
            <ac:spMkLst>
              <pc:docMk/>
              <pc:sldMasterMk cId="3315786356" sldId="2147483676"/>
              <pc:sldLayoutMk cId="1797867427" sldId="2147483677"/>
              <ac:spMk id="2" creationId="{828A5C7B-BE75-2845-87D3-4F9F7E12A154}"/>
            </ac:spMkLst>
          </pc:spChg>
        </pc:sldLayoutChg>
      </pc:sldMasterChg>
    </pc:docChg>
  </pc:docChgLst>
  <pc:docChgLst>
    <pc:chgData name="Shima Ebrahimi" userId="S::shima@ieecp.org::17f1b2eb-26a6-4322-8623-01eb61252aa4" providerId="AD" clId="Web-{D7B5E913-44AD-7A4A-D5EA-FBF42B3AE6F0}"/>
    <pc:docChg chg="modSld">
      <pc:chgData name="Shima Ebrahimi" userId="S::shima@ieecp.org::17f1b2eb-26a6-4322-8623-01eb61252aa4" providerId="AD" clId="Web-{D7B5E913-44AD-7A4A-D5EA-FBF42B3AE6F0}" dt="2022-11-01T08:33:50.623" v="28" actId="20577"/>
      <pc:docMkLst>
        <pc:docMk/>
      </pc:docMkLst>
      <pc:sldChg chg="modSp">
        <pc:chgData name="Shima Ebrahimi" userId="S::shima@ieecp.org::17f1b2eb-26a6-4322-8623-01eb61252aa4" providerId="AD" clId="Web-{D7B5E913-44AD-7A4A-D5EA-FBF42B3AE6F0}" dt="2022-11-01T08:33:50.623" v="28" actId="20577"/>
        <pc:sldMkLst>
          <pc:docMk/>
          <pc:sldMk cId="3475960882" sldId="260"/>
        </pc:sldMkLst>
        <pc:spChg chg="mod">
          <ac:chgData name="Shima Ebrahimi" userId="S::shima@ieecp.org::17f1b2eb-26a6-4322-8623-01eb61252aa4" providerId="AD" clId="Web-{D7B5E913-44AD-7A4A-D5EA-FBF42B3AE6F0}" dt="2022-11-01T08:33:50.623" v="28" actId="20577"/>
          <ac:spMkLst>
            <pc:docMk/>
            <pc:sldMk cId="3475960882" sldId="260"/>
            <ac:spMk id="4" creationId="{BABF6BF8-9DEB-4B6B-8504-8C5A10F2ABAD}"/>
          </ac:spMkLst>
        </pc:spChg>
      </pc:sldChg>
    </pc:docChg>
  </pc:docChgLst>
  <pc:docChgLst>
    <pc:chgData name="Ivan Sangiorgio" userId="9f26e094-c653-492f-8cb7-dd70a684e9e9" providerId="ADAL" clId="{12CA4F12-280D-48BF-926A-418955A7B27C}"/>
    <pc:docChg chg="undo redo custSel addSld delSld modSld sldOrd modMainMaster">
      <pc:chgData name="Ivan Sangiorgio" userId="9f26e094-c653-492f-8cb7-dd70a684e9e9" providerId="ADAL" clId="{12CA4F12-280D-48BF-926A-418955A7B27C}" dt="2024-06-12T08:18:29.065" v="6662"/>
      <pc:docMkLst>
        <pc:docMk/>
      </pc:docMkLst>
      <pc:sldChg chg="ord">
        <pc:chgData name="Ivan Sangiorgio" userId="9f26e094-c653-492f-8cb7-dd70a684e9e9" providerId="ADAL" clId="{12CA4F12-280D-48BF-926A-418955A7B27C}" dt="2024-06-07T14:59:51.050" v="158"/>
        <pc:sldMkLst>
          <pc:docMk/>
          <pc:sldMk cId="3021007472" sldId="257"/>
        </pc:sldMkLst>
      </pc:sldChg>
      <pc:sldChg chg="addSp delSp modSp del mod">
        <pc:chgData name="Ivan Sangiorgio" userId="9f26e094-c653-492f-8cb7-dd70a684e9e9" providerId="ADAL" clId="{12CA4F12-280D-48BF-926A-418955A7B27C}" dt="2024-06-09T15:15:33.766" v="370" actId="47"/>
        <pc:sldMkLst>
          <pc:docMk/>
          <pc:sldMk cId="1152826557" sldId="258"/>
        </pc:sldMkLst>
        <pc:spChg chg="del mod">
          <ac:chgData name="Ivan Sangiorgio" userId="9f26e094-c653-492f-8cb7-dd70a684e9e9" providerId="ADAL" clId="{12CA4F12-280D-48BF-926A-418955A7B27C}" dt="2024-06-07T15:44:16.122" v="360" actId="478"/>
          <ac:spMkLst>
            <pc:docMk/>
            <pc:sldMk cId="1152826557" sldId="258"/>
            <ac:spMk id="3" creationId="{50A1EB4A-5088-46A3-AECA-9DD019A85C75}"/>
          </ac:spMkLst>
        </pc:spChg>
        <pc:spChg chg="mod">
          <ac:chgData name="Ivan Sangiorgio" userId="9f26e094-c653-492f-8cb7-dd70a684e9e9" providerId="ADAL" clId="{12CA4F12-280D-48BF-926A-418955A7B27C}" dt="2024-06-07T15:01:46.099" v="217" actId="20577"/>
          <ac:spMkLst>
            <pc:docMk/>
            <pc:sldMk cId="1152826557" sldId="258"/>
            <ac:spMk id="4" creationId="{491D90E4-675D-4F32-B81C-2BB0DA56162B}"/>
          </ac:spMkLst>
        </pc:spChg>
        <pc:picChg chg="add del mod">
          <ac:chgData name="Ivan Sangiorgio" userId="9f26e094-c653-492f-8cb7-dd70a684e9e9" providerId="ADAL" clId="{12CA4F12-280D-48BF-926A-418955A7B27C}" dt="2024-06-07T15:01:41.218" v="195" actId="478"/>
          <ac:picMkLst>
            <pc:docMk/>
            <pc:sldMk cId="1152826557" sldId="258"/>
            <ac:picMk id="6" creationId="{4DF45788-2420-1CC1-C97E-9CD03AFA14A1}"/>
          </ac:picMkLst>
        </pc:picChg>
        <pc:picChg chg="add mod modCrop">
          <ac:chgData name="Ivan Sangiorgio" userId="9f26e094-c653-492f-8cb7-dd70a684e9e9" providerId="ADAL" clId="{12CA4F12-280D-48BF-926A-418955A7B27C}" dt="2024-06-07T19:00:16.229" v="369" actId="732"/>
          <ac:picMkLst>
            <pc:docMk/>
            <pc:sldMk cId="1152826557" sldId="258"/>
            <ac:picMk id="7" creationId="{7C478E4E-2048-75F7-2A00-F45A6ACBD581}"/>
          </ac:picMkLst>
        </pc:picChg>
      </pc:sldChg>
      <pc:sldChg chg="ord">
        <pc:chgData name="Ivan Sangiorgio" userId="9f26e094-c653-492f-8cb7-dd70a684e9e9" providerId="ADAL" clId="{12CA4F12-280D-48BF-926A-418955A7B27C}" dt="2024-06-11T23:28:43.173" v="6285"/>
        <pc:sldMkLst>
          <pc:docMk/>
          <pc:sldMk cId="2235125939" sldId="259"/>
        </pc:sldMkLst>
      </pc:sldChg>
      <pc:sldChg chg="addSp delSp modSp mod chgLayout">
        <pc:chgData name="Ivan Sangiorgio" userId="9f26e094-c653-492f-8cb7-dd70a684e9e9" providerId="ADAL" clId="{12CA4F12-280D-48BF-926A-418955A7B27C}" dt="2024-06-10T09:33:11.215" v="458" actId="478"/>
        <pc:sldMkLst>
          <pc:docMk/>
          <pc:sldMk cId="3475960882" sldId="260"/>
        </pc:sldMkLst>
        <pc:spChg chg="add del mod ord">
          <ac:chgData name="Ivan Sangiorgio" userId="9f26e094-c653-492f-8cb7-dd70a684e9e9" providerId="ADAL" clId="{12CA4F12-280D-48BF-926A-418955A7B27C}" dt="2024-06-10T09:30:47.104" v="411" actId="478"/>
          <ac:spMkLst>
            <pc:docMk/>
            <pc:sldMk cId="3475960882" sldId="260"/>
            <ac:spMk id="2" creationId="{F68EA32A-DB1A-7159-5489-AB55FA7AE76C}"/>
          </ac:spMkLst>
        </pc:spChg>
        <pc:spChg chg="del">
          <ac:chgData name="Ivan Sangiorgio" userId="9f26e094-c653-492f-8cb7-dd70a684e9e9" providerId="ADAL" clId="{12CA4F12-280D-48BF-926A-418955A7B27C}" dt="2024-06-07T14:58:18.618" v="147" actId="478"/>
          <ac:spMkLst>
            <pc:docMk/>
            <pc:sldMk cId="3475960882" sldId="260"/>
            <ac:spMk id="2" creationId="{FCC776E5-EDBD-4446-95AF-E83A7E64CA48}"/>
          </ac:spMkLst>
        </pc:spChg>
        <pc:spChg chg="del">
          <ac:chgData name="Ivan Sangiorgio" userId="9f26e094-c653-492f-8cb7-dd70a684e9e9" providerId="ADAL" clId="{12CA4F12-280D-48BF-926A-418955A7B27C}" dt="2024-06-07T15:15:31.742" v="230" actId="478"/>
          <ac:spMkLst>
            <pc:docMk/>
            <pc:sldMk cId="3475960882" sldId="260"/>
            <ac:spMk id="3" creationId="{23D4DF85-43CA-4CB3-9942-0F8A35693427}"/>
          </ac:spMkLst>
        </pc:spChg>
        <pc:spChg chg="add del">
          <ac:chgData name="Ivan Sangiorgio" userId="9f26e094-c653-492f-8cb7-dd70a684e9e9" providerId="ADAL" clId="{12CA4F12-280D-48BF-926A-418955A7B27C}" dt="2024-06-10T09:31:43.304" v="415" actId="22"/>
          <ac:spMkLst>
            <pc:docMk/>
            <pc:sldMk cId="3475960882" sldId="260"/>
            <ac:spMk id="4" creationId="{62E11084-E6D6-084F-B560-A68392D7EEF3}"/>
          </ac:spMkLst>
        </pc:spChg>
        <pc:spChg chg="del mod">
          <ac:chgData name="Ivan Sangiorgio" userId="9f26e094-c653-492f-8cb7-dd70a684e9e9" providerId="ADAL" clId="{12CA4F12-280D-48BF-926A-418955A7B27C}" dt="2024-06-07T14:58:26.690" v="148" actId="478"/>
          <ac:spMkLst>
            <pc:docMk/>
            <pc:sldMk cId="3475960882" sldId="260"/>
            <ac:spMk id="4" creationId="{BABF6BF8-9DEB-4B6B-8504-8C5A10F2ABAD}"/>
          </ac:spMkLst>
        </pc:spChg>
        <pc:spChg chg="add del mod">
          <ac:chgData name="Ivan Sangiorgio" userId="9f26e094-c653-492f-8cb7-dd70a684e9e9" providerId="ADAL" clId="{12CA4F12-280D-48BF-926A-418955A7B27C}" dt="2024-06-10T09:33:11.215" v="458" actId="478"/>
          <ac:spMkLst>
            <pc:docMk/>
            <pc:sldMk cId="3475960882" sldId="260"/>
            <ac:spMk id="5" creationId="{D881344B-7F6D-7A32-BEB3-A96ED6CDD202}"/>
          </ac:spMkLst>
        </pc:spChg>
        <pc:picChg chg="add">
          <ac:chgData name="Ivan Sangiorgio" userId="9f26e094-c653-492f-8cb7-dd70a684e9e9" providerId="ADAL" clId="{12CA4F12-280D-48BF-926A-418955A7B27C}" dt="2024-06-07T15:15:39.451" v="232"/>
          <ac:picMkLst>
            <pc:docMk/>
            <pc:sldMk cId="3475960882" sldId="260"/>
            <ac:picMk id="6" creationId="{0780BA4D-9CBD-E5E7-DB08-8E653F15D360}"/>
          </ac:picMkLst>
        </pc:picChg>
      </pc:sldChg>
      <pc:sldChg chg="addSp delSp modSp add del mod">
        <pc:chgData name="Ivan Sangiorgio" userId="9f26e094-c653-492f-8cb7-dd70a684e9e9" providerId="ADAL" clId="{12CA4F12-280D-48BF-926A-418955A7B27C}" dt="2024-06-07T15:18:59.949" v="354" actId="47"/>
        <pc:sldMkLst>
          <pc:docMk/>
          <pc:sldMk cId="2782926684" sldId="261"/>
        </pc:sldMkLst>
        <pc:spChg chg="del">
          <ac:chgData name="Ivan Sangiorgio" userId="9f26e094-c653-492f-8cb7-dd70a684e9e9" providerId="ADAL" clId="{12CA4F12-280D-48BF-926A-418955A7B27C}" dt="2024-06-07T15:17:19.416" v="343" actId="478"/>
          <ac:spMkLst>
            <pc:docMk/>
            <pc:sldMk cId="2782926684" sldId="261"/>
            <ac:spMk id="3" creationId="{50A1EB4A-5088-46A3-AECA-9DD019A85C75}"/>
          </ac:spMkLst>
        </pc:spChg>
        <pc:spChg chg="del">
          <ac:chgData name="Ivan Sangiorgio" userId="9f26e094-c653-492f-8cb7-dd70a684e9e9" providerId="ADAL" clId="{12CA4F12-280D-48BF-926A-418955A7B27C}" dt="2024-06-07T15:17:07.970" v="342"/>
          <ac:spMkLst>
            <pc:docMk/>
            <pc:sldMk cId="2782926684" sldId="261"/>
            <ac:spMk id="4" creationId="{491D90E4-675D-4F32-B81C-2BB0DA56162B}"/>
          </ac:spMkLst>
        </pc:spChg>
        <pc:spChg chg="add mod">
          <ac:chgData name="Ivan Sangiorgio" userId="9f26e094-c653-492f-8cb7-dd70a684e9e9" providerId="ADAL" clId="{12CA4F12-280D-48BF-926A-418955A7B27C}" dt="2024-06-07T15:17:07.970" v="342"/>
          <ac:spMkLst>
            <pc:docMk/>
            <pc:sldMk cId="2782926684" sldId="261"/>
            <ac:spMk id="7" creationId="{ECC648A3-5B0D-05BD-EA5A-0CB397F6DD93}"/>
          </ac:spMkLst>
        </pc:spChg>
        <pc:graphicFrameChg chg="add mod">
          <ac:chgData name="Ivan Sangiorgio" userId="9f26e094-c653-492f-8cb7-dd70a684e9e9" providerId="ADAL" clId="{12CA4F12-280D-48BF-926A-418955A7B27C}" dt="2024-06-07T15:17:26.774" v="346" actId="14100"/>
          <ac:graphicFrameMkLst>
            <pc:docMk/>
            <pc:sldMk cId="2782926684" sldId="261"/>
            <ac:graphicFrameMk id="5" creationId="{D43F6693-11B0-EC9E-B9AC-DCA4213083F5}"/>
          </ac:graphicFrameMkLst>
        </pc:graphicFrameChg>
        <pc:picChg chg="del">
          <ac:chgData name="Ivan Sangiorgio" userId="9f26e094-c653-492f-8cb7-dd70a684e9e9" providerId="ADAL" clId="{12CA4F12-280D-48BF-926A-418955A7B27C}" dt="2024-06-07T15:00:36.495" v="160" actId="478"/>
          <ac:picMkLst>
            <pc:docMk/>
            <pc:sldMk cId="2782926684" sldId="261"/>
            <ac:picMk id="6" creationId="{4DF45788-2420-1CC1-C97E-9CD03AFA14A1}"/>
          </ac:picMkLst>
        </pc:picChg>
      </pc:sldChg>
      <pc:sldChg chg="addSp delSp modSp add mod">
        <pc:chgData name="Ivan Sangiorgio" userId="9f26e094-c653-492f-8cb7-dd70a684e9e9" providerId="ADAL" clId="{12CA4F12-280D-48BF-926A-418955A7B27C}" dt="2024-06-12T06:15:14.714" v="6363" actId="20577"/>
        <pc:sldMkLst>
          <pc:docMk/>
          <pc:sldMk cId="3999413540" sldId="262"/>
        </pc:sldMkLst>
        <pc:spChg chg="mod">
          <ac:chgData name="Ivan Sangiorgio" userId="9f26e094-c653-492f-8cb7-dd70a684e9e9" providerId="ADAL" clId="{12CA4F12-280D-48BF-926A-418955A7B27C}" dt="2024-06-12T06:15:14.714" v="6363" actId="20577"/>
          <ac:spMkLst>
            <pc:docMk/>
            <pc:sldMk cId="3999413540" sldId="262"/>
            <ac:spMk id="3" creationId="{50A1EB4A-5088-46A3-AECA-9DD019A85C75}"/>
          </ac:spMkLst>
        </pc:spChg>
        <pc:spChg chg="mod">
          <ac:chgData name="Ivan Sangiorgio" userId="9f26e094-c653-492f-8cb7-dd70a684e9e9" providerId="ADAL" clId="{12CA4F12-280D-48BF-926A-418955A7B27C}" dt="2024-06-07T18:57:28.409" v="368" actId="20577"/>
          <ac:spMkLst>
            <pc:docMk/>
            <pc:sldMk cId="3999413540" sldId="262"/>
            <ac:spMk id="4" creationId="{491D90E4-675D-4F32-B81C-2BB0DA56162B}"/>
          </ac:spMkLst>
        </pc:spChg>
        <pc:picChg chg="add mod ord modCrop">
          <ac:chgData name="Ivan Sangiorgio" userId="9f26e094-c653-492f-8cb7-dd70a684e9e9" providerId="ADAL" clId="{12CA4F12-280D-48BF-926A-418955A7B27C}" dt="2024-06-07T15:16:54.250" v="340" actId="1076"/>
          <ac:picMkLst>
            <pc:docMk/>
            <pc:sldMk cId="3999413540" sldId="262"/>
            <ac:picMk id="5" creationId="{69371F13-CD7D-5E6D-C33D-6AF33089A27F}"/>
          </ac:picMkLst>
        </pc:picChg>
        <pc:picChg chg="del">
          <ac:chgData name="Ivan Sangiorgio" userId="9f26e094-c653-492f-8cb7-dd70a684e9e9" providerId="ADAL" clId="{12CA4F12-280D-48BF-926A-418955A7B27C}" dt="2024-06-07T15:14:20.781" v="218" actId="478"/>
          <ac:picMkLst>
            <pc:docMk/>
            <pc:sldMk cId="3999413540" sldId="262"/>
            <ac:picMk id="6" creationId="{4DF45788-2420-1CC1-C97E-9CD03AFA14A1}"/>
          </ac:picMkLst>
        </pc:picChg>
      </pc:sldChg>
      <pc:sldChg chg="modSp add del mod">
        <pc:chgData name="Ivan Sangiorgio" userId="9f26e094-c653-492f-8cb7-dd70a684e9e9" providerId="ADAL" clId="{12CA4F12-280D-48BF-926A-418955A7B27C}" dt="2024-06-10T09:35:09.427" v="483" actId="47"/>
        <pc:sldMkLst>
          <pc:docMk/>
          <pc:sldMk cId="2646810694" sldId="263"/>
        </pc:sldMkLst>
        <pc:graphicFrameChg chg="mod">
          <ac:chgData name="Ivan Sangiorgio" userId="9f26e094-c653-492f-8cb7-dd70a684e9e9" providerId="ADAL" clId="{12CA4F12-280D-48BF-926A-418955A7B27C}" dt="2024-06-07T15:19:04.322" v="355" actId="14100"/>
          <ac:graphicFrameMkLst>
            <pc:docMk/>
            <pc:sldMk cId="2646810694" sldId="263"/>
            <ac:graphicFrameMk id="5" creationId="{D43F6693-11B0-EC9E-B9AC-DCA4213083F5}"/>
          </ac:graphicFrameMkLst>
        </pc:graphicFrameChg>
      </pc:sldChg>
      <pc:sldChg chg="addSp delSp modSp mod ord">
        <pc:chgData name="Ivan Sangiorgio" userId="9f26e094-c653-492f-8cb7-dd70a684e9e9" providerId="ADAL" clId="{12CA4F12-280D-48BF-926A-418955A7B27C}" dt="2024-06-12T06:19:32.300" v="6402" actId="20577"/>
        <pc:sldMkLst>
          <pc:docMk/>
          <pc:sldMk cId="1442084021" sldId="264"/>
        </pc:sldMkLst>
        <pc:spChg chg="add mod">
          <ac:chgData name="Ivan Sangiorgio" userId="9f26e094-c653-492f-8cb7-dd70a684e9e9" providerId="ADAL" clId="{12CA4F12-280D-48BF-926A-418955A7B27C}" dt="2024-06-11T22:23:23.904" v="4444" actId="20577"/>
          <ac:spMkLst>
            <pc:docMk/>
            <pc:sldMk cId="1442084021" sldId="264"/>
            <ac:spMk id="3" creationId="{B8234154-1B16-13AB-953C-C95CBB720337}"/>
          </ac:spMkLst>
        </pc:spChg>
        <pc:spChg chg="mod">
          <ac:chgData name="Ivan Sangiorgio" userId="9f26e094-c653-492f-8cb7-dd70a684e9e9" providerId="ADAL" clId="{12CA4F12-280D-48BF-926A-418955A7B27C}" dt="2024-06-12T06:19:32.300" v="6402" actId="20577"/>
          <ac:spMkLst>
            <pc:docMk/>
            <pc:sldMk cId="1442084021" sldId="264"/>
            <ac:spMk id="8" creationId="{7D99C14B-5CE1-8466-227C-26AB77D9B716}"/>
          </ac:spMkLst>
        </pc:spChg>
        <pc:picChg chg="del mod">
          <ac:chgData name="Ivan Sangiorgio" userId="9f26e094-c653-492f-8cb7-dd70a684e9e9" providerId="ADAL" clId="{12CA4F12-280D-48BF-926A-418955A7B27C}" dt="2024-06-11T13:58:27.114" v="3119" actId="478"/>
          <ac:picMkLst>
            <pc:docMk/>
            <pc:sldMk cId="1442084021" sldId="264"/>
            <ac:picMk id="4" creationId="{55C805F0-5563-8CC2-497B-C8FF295436FB}"/>
          </ac:picMkLst>
        </pc:picChg>
        <pc:picChg chg="add mod">
          <ac:chgData name="Ivan Sangiorgio" userId="9f26e094-c653-492f-8cb7-dd70a684e9e9" providerId="ADAL" clId="{12CA4F12-280D-48BF-926A-418955A7B27C}" dt="2024-06-11T13:58:55.503" v="3130" actId="208"/>
          <ac:picMkLst>
            <pc:docMk/>
            <pc:sldMk cId="1442084021" sldId="264"/>
            <ac:picMk id="6" creationId="{E3F73FBA-DDCD-875E-12B7-B886415E891A}"/>
          </ac:picMkLst>
        </pc:picChg>
      </pc:sldChg>
      <pc:sldChg chg="addSp delSp modSp mod">
        <pc:chgData name="Ivan Sangiorgio" userId="9f26e094-c653-492f-8cb7-dd70a684e9e9" providerId="ADAL" clId="{12CA4F12-280D-48BF-926A-418955A7B27C}" dt="2024-06-12T06:17:12.238" v="6377" actId="20577"/>
        <pc:sldMkLst>
          <pc:docMk/>
          <pc:sldMk cId="3920090293" sldId="265"/>
        </pc:sldMkLst>
        <pc:spChg chg="mod">
          <ac:chgData name="Ivan Sangiorgio" userId="9f26e094-c653-492f-8cb7-dd70a684e9e9" providerId="ADAL" clId="{12CA4F12-280D-48BF-926A-418955A7B27C}" dt="2024-06-11T12:48:28.471" v="2396" actId="20577"/>
          <ac:spMkLst>
            <pc:docMk/>
            <pc:sldMk cId="3920090293" sldId="265"/>
            <ac:spMk id="6" creationId="{6FAB8C07-9165-7404-7DA2-431A1226747D}"/>
          </ac:spMkLst>
        </pc:spChg>
        <pc:grpChg chg="add del mod">
          <ac:chgData name="Ivan Sangiorgio" userId="9f26e094-c653-492f-8cb7-dd70a684e9e9" providerId="ADAL" clId="{12CA4F12-280D-48BF-926A-418955A7B27C}" dt="2024-06-11T11:52:46.785" v="1861" actId="21"/>
          <ac:grpSpMkLst>
            <pc:docMk/>
            <pc:sldMk cId="3920090293" sldId="265"/>
            <ac:grpSpMk id="9" creationId="{2F873202-9986-8827-83F6-C26C919A63AC}"/>
          </ac:grpSpMkLst>
        </pc:grpChg>
        <pc:grpChg chg="add del mod">
          <ac:chgData name="Ivan Sangiorgio" userId="9f26e094-c653-492f-8cb7-dd70a684e9e9" providerId="ADAL" clId="{12CA4F12-280D-48BF-926A-418955A7B27C}" dt="2024-06-11T11:56:34.338" v="1894" actId="478"/>
          <ac:grpSpMkLst>
            <pc:docMk/>
            <pc:sldMk cId="3920090293" sldId="265"/>
            <ac:grpSpMk id="11" creationId="{18874184-47DC-532F-2FB2-B8EABFAE3115}"/>
          </ac:grpSpMkLst>
        </pc:grpChg>
        <pc:grpChg chg="add mod">
          <ac:chgData name="Ivan Sangiorgio" userId="9f26e094-c653-492f-8cb7-dd70a684e9e9" providerId="ADAL" clId="{12CA4F12-280D-48BF-926A-418955A7B27C}" dt="2024-06-11T11:56:35.260" v="1895"/>
          <ac:grpSpMkLst>
            <pc:docMk/>
            <pc:sldMk cId="3920090293" sldId="265"/>
            <ac:grpSpMk id="13" creationId="{C292A2ED-7D6B-805C-FE4C-C8078970D40C}"/>
          </ac:grpSpMkLst>
        </pc:grpChg>
        <pc:graphicFrameChg chg="del mod">
          <ac:chgData name="Ivan Sangiorgio" userId="9f26e094-c653-492f-8cb7-dd70a684e9e9" providerId="ADAL" clId="{12CA4F12-280D-48BF-926A-418955A7B27C}" dt="2024-06-10T09:34:19.634" v="460" actId="478"/>
          <ac:graphicFrameMkLst>
            <pc:docMk/>
            <pc:sldMk cId="3920090293" sldId="265"/>
            <ac:graphicFrameMk id="3" creationId="{6DBC32EF-A4DC-F672-60E2-AAF558543744}"/>
          </ac:graphicFrameMkLst>
        </pc:graphicFrameChg>
        <pc:graphicFrameChg chg="add mod modGraphic">
          <ac:chgData name="Ivan Sangiorgio" userId="9f26e094-c653-492f-8cb7-dd70a684e9e9" providerId="ADAL" clId="{12CA4F12-280D-48BF-926A-418955A7B27C}" dt="2024-06-12T06:17:12.238" v="6377" actId="20577"/>
          <ac:graphicFrameMkLst>
            <pc:docMk/>
            <pc:sldMk cId="3920090293" sldId="265"/>
            <ac:graphicFrameMk id="5" creationId="{F98D4089-71D2-2459-8E5D-3E4A0A340879}"/>
          </ac:graphicFrameMkLst>
        </pc:graphicFrameChg>
        <pc:picChg chg="add mod">
          <ac:chgData name="Ivan Sangiorgio" userId="9f26e094-c653-492f-8cb7-dd70a684e9e9" providerId="ADAL" clId="{12CA4F12-280D-48BF-926A-418955A7B27C}" dt="2024-06-11T11:48:25.123" v="1822" actId="1076"/>
          <ac:picMkLst>
            <pc:docMk/>
            <pc:sldMk cId="3920090293" sldId="265"/>
            <ac:picMk id="4" creationId="{C557452B-7520-9CA9-EAE5-C0FDF37E17F0}"/>
          </ac:picMkLst>
        </pc:picChg>
        <pc:picChg chg="add mod">
          <ac:chgData name="Ivan Sangiorgio" userId="9f26e094-c653-492f-8cb7-dd70a684e9e9" providerId="ADAL" clId="{12CA4F12-280D-48BF-926A-418955A7B27C}" dt="2024-06-11T11:50:33.026" v="1842" actId="1076"/>
          <ac:picMkLst>
            <pc:docMk/>
            <pc:sldMk cId="3920090293" sldId="265"/>
            <ac:picMk id="7" creationId="{A3C3CDC7-F75A-0013-5945-5759136969E2}"/>
          </ac:picMkLst>
        </pc:picChg>
        <pc:picChg chg="add mod modCrop">
          <ac:chgData name="Ivan Sangiorgio" userId="9f26e094-c653-492f-8cb7-dd70a684e9e9" providerId="ADAL" clId="{12CA4F12-280D-48BF-926A-418955A7B27C}" dt="2024-06-11T11:49:24.072" v="1833" actId="164"/>
          <ac:picMkLst>
            <pc:docMk/>
            <pc:sldMk cId="3920090293" sldId="265"/>
            <ac:picMk id="8" creationId="{C17C77BF-AD99-5EBA-C9E9-29AEE07786F2}"/>
          </ac:picMkLst>
        </pc:picChg>
        <pc:picChg chg="mod">
          <ac:chgData name="Ivan Sangiorgio" userId="9f26e094-c653-492f-8cb7-dd70a684e9e9" providerId="ADAL" clId="{12CA4F12-280D-48BF-926A-418955A7B27C}" dt="2024-06-11T11:53:21.841" v="1870"/>
          <ac:picMkLst>
            <pc:docMk/>
            <pc:sldMk cId="3920090293" sldId="265"/>
            <ac:picMk id="10" creationId="{7E8E602E-631E-AC25-3A78-6C572C44D78E}"/>
          </ac:picMkLst>
        </pc:picChg>
        <pc:picChg chg="mod">
          <ac:chgData name="Ivan Sangiorgio" userId="9f26e094-c653-492f-8cb7-dd70a684e9e9" providerId="ADAL" clId="{12CA4F12-280D-48BF-926A-418955A7B27C}" dt="2024-06-11T11:53:21.841" v="1870"/>
          <ac:picMkLst>
            <pc:docMk/>
            <pc:sldMk cId="3920090293" sldId="265"/>
            <ac:picMk id="12" creationId="{441546F3-68A2-BFC7-C7A4-41EA2A162624}"/>
          </ac:picMkLst>
        </pc:picChg>
        <pc:picChg chg="mod">
          <ac:chgData name="Ivan Sangiorgio" userId="9f26e094-c653-492f-8cb7-dd70a684e9e9" providerId="ADAL" clId="{12CA4F12-280D-48BF-926A-418955A7B27C}" dt="2024-06-11T11:56:35.260" v="1895"/>
          <ac:picMkLst>
            <pc:docMk/>
            <pc:sldMk cId="3920090293" sldId="265"/>
            <ac:picMk id="14" creationId="{B1ECD9C7-4B7C-4E60-0FEF-761BB09AD67A}"/>
          </ac:picMkLst>
        </pc:picChg>
        <pc:picChg chg="mod modCrop">
          <ac:chgData name="Ivan Sangiorgio" userId="9f26e094-c653-492f-8cb7-dd70a684e9e9" providerId="ADAL" clId="{12CA4F12-280D-48BF-926A-418955A7B27C}" dt="2024-06-11T11:56:52.475" v="1897" actId="1076"/>
          <ac:picMkLst>
            <pc:docMk/>
            <pc:sldMk cId="3920090293" sldId="265"/>
            <ac:picMk id="15" creationId="{3B525A4D-1D3E-5F9E-3225-495CDF073BB4}"/>
          </ac:picMkLst>
        </pc:picChg>
      </pc:sldChg>
      <pc:sldChg chg="addSp delSp modSp mod">
        <pc:chgData name="Ivan Sangiorgio" userId="9f26e094-c653-492f-8cb7-dd70a684e9e9" providerId="ADAL" clId="{12CA4F12-280D-48BF-926A-418955A7B27C}" dt="2024-06-12T07:46:39.838" v="6513" actId="20577"/>
        <pc:sldMkLst>
          <pc:docMk/>
          <pc:sldMk cId="1051936715" sldId="268"/>
        </pc:sldMkLst>
        <pc:spChg chg="mod">
          <ac:chgData name="Ivan Sangiorgio" userId="9f26e094-c653-492f-8cb7-dd70a684e9e9" providerId="ADAL" clId="{12CA4F12-280D-48BF-926A-418955A7B27C}" dt="2024-06-11T12:48:02.535" v="2376" actId="20577"/>
          <ac:spMkLst>
            <pc:docMk/>
            <pc:sldMk cId="1051936715" sldId="268"/>
            <ac:spMk id="6" creationId="{6FAB8C07-9165-7404-7DA2-431A1226747D}"/>
          </ac:spMkLst>
        </pc:spChg>
        <pc:grpChg chg="add mod">
          <ac:chgData name="Ivan Sangiorgio" userId="9f26e094-c653-492f-8cb7-dd70a684e9e9" providerId="ADAL" clId="{12CA4F12-280D-48BF-926A-418955A7B27C}" dt="2024-06-11T11:55:38.665" v="1886" actId="14100"/>
          <ac:grpSpMkLst>
            <pc:docMk/>
            <pc:sldMk cId="1051936715" sldId="268"/>
            <ac:grpSpMk id="7" creationId="{AAABCD8C-7B1F-8B7D-34E4-CFECA7F892C9}"/>
          </ac:grpSpMkLst>
        </pc:grpChg>
        <pc:graphicFrameChg chg="del">
          <ac:chgData name="Ivan Sangiorgio" userId="9f26e094-c653-492f-8cb7-dd70a684e9e9" providerId="ADAL" clId="{12CA4F12-280D-48BF-926A-418955A7B27C}" dt="2024-06-10T09:36:07.066" v="545" actId="478"/>
          <ac:graphicFrameMkLst>
            <pc:docMk/>
            <pc:sldMk cId="1051936715" sldId="268"/>
            <ac:graphicFrameMk id="4" creationId="{43B0F78D-B257-006B-B86A-EC4D5F04A201}"/>
          </ac:graphicFrameMkLst>
        </pc:graphicFrameChg>
        <pc:graphicFrameChg chg="add mod">
          <ac:chgData name="Ivan Sangiorgio" userId="9f26e094-c653-492f-8cb7-dd70a684e9e9" providerId="ADAL" clId="{12CA4F12-280D-48BF-926A-418955A7B27C}" dt="2024-06-12T07:46:39.838" v="6513" actId="20577"/>
          <ac:graphicFrameMkLst>
            <pc:docMk/>
            <pc:sldMk cId="1051936715" sldId="268"/>
            <ac:graphicFrameMk id="5" creationId="{192B9CC0-51D5-D392-F966-5AE2C6C34DBD}"/>
          </ac:graphicFrameMkLst>
        </pc:graphicFrameChg>
        <pc:picChg chg="add mod">
          <ac:chgData name="Ivan Sangiorgio" userId="9f26e094-c653-492f-8cb7-dd70a684e9e9" providerId="ADAL" clId="{12CA4F12-280D-48BF-926A-418955A7B27C}" dt="2024-06-10T09:36:46.702" v="547" actId="1076"/>
          <ac:picMkLst>
            <pc:docMk/>
            <pc:sldMk cId="1051936715" sldId="268"/>
            <ac:picMk id="3" creationId="{DC07207A-9AF4-114B-AF14-77862D18DE93}"/>
          </ac:picMkLst>
        </pc:picChg>
        <pc:picChg chg="mod">
          <ac:chgData name="Ivan Sangiorgio" userId="9f26e094-c653-492f-8cb7-dd70a684e9e9" providerId="ADAL" clId="{12CA4F12-280D-48BF-926A-418955A7B27C}" dt="2024-06-11T11:55:04.950" v="1882"/>
          <ac:picMkLst>
            <pc:docMk/>
            <pc:sldMk cId="1051936715" sldId="268"/>
            <ac:picMk id="8" creationId="{516152BC-202D-A68E-96DE-C3BECE248DEC}"/>
          </ac:picMkLst>
        </pc:picChg>
        <pc:picChg chg="mod modCrop">
          <ac:chgData name="Ivan Sangiorgio" userId="9f26e094-c653-492f-8cb7-dd70a684e9e9" providerId="ADAL" clId="{12CA4F12-280D-48BF-926A-418955A7B27C}" dt="2024-06-11T11:55:43.731" v="1887" actId="1076"/>
          <ac:picMkLst>
            <pc:docMk/>
            <pc:sldMk cId="1051936715" sldId="268"/>
            <ac:picMk id="9" creationId="{4A16762E-B708-C3FB-809C-000DE51DCC32}"/>
          </ac:picMkLst>
        </pc:picChg>
      </pc:sldChg>
      <pc:sldChg chg="addSp delSp modSp mod">
        <pc:chgData name="Ivan Sangiorgio" userId="9f26e094-c653-492f-8cb7-dd70a684e9e9" providerId="ADAL" clId="{12CA4F12-280D-48BF-926A-418955A7B27C}" dt="2024-06-12T08:18:29.065" v="6662"/>
        <pc:sldMkLst>
          <pc:docMk/>
          <pc:sldMk cId="1934113738" sldId="269"/>
        </pc:sldMkLst>
        <pc:spChg chg="mod">
          <ac:chgData name="Ivan Sangiorgio" userId="9f26e094-c653-492f-8cb7-dd70a684e9e9" providerId="ADAL" clId="{12CA4F12-280D-48BF-926A-418955A7B27C}" dt="2024-06-11T12:49:16.007" v="2427" actId="20577"/>
          <ac:spMkLst>
            <pc:docMk/>
            <pc:sldMk cId="1934113738" sldId="269"/>
            <ac:spMk id="6" creationId="{6FAB8C07-9165-7404-7DA2-431A1226747D}"/>
          </ac:spMkLst>
        </pc:spChg>
        <pc:grpChg chg="add mod">
          <ac:chgData name="Ivan Sangiorgio" userId="9f26e094-c653-492f-8cb7-dd70a684e9e9" providerId="ADAL" clId="{12CA4F12-280D-48BF-926A-418955A7B27C}" dt="2024-06-11T11:54:03.996" v="1874" actId="34136"/>
          <ac:grpSpMkLst>
            <pc:docMk/>
            <pc:sldMk cId="1934113738" sldId="269"/>
            <ac:grpSpMk id="9" creationId="{2F873202-9986-8827-83F6-C26C919A63AC}"/>
          </ac:grpSpMkLst>
        </pc:grpChg>
        <pc:graphicFrameChg chg="del mod">
          <ac:chgData name="Ivan Sangiorgio" userId="9f26e094-c653-492f-8cb7-dd70a684e9e9" providerId="ADAL" clId="{12CA4F12-280D-48BF-926A-418955A7B27C}" dt="2024-06-10T09:39:10.285" v="551" actId="478"/>
          <ac:graphicFrameMkLst>
            <pc:docMk/>
            <pc:sldMk cId="1934113738" sldId="269"/>
            <ac:graphicFrameMk id="3" creationId="{43584AFE-1E10-B818-560A-9B8089FDFC24}"/>
          </ac:graphicFrameMkLst>
        </pc:graphicFrameChg>
        <pc:graphicFrameChg chg="add mod modGraphic">
          <ac:chgData name="Ivan Sangiorgio" userId="9f26e094-c653-492f-8cb7-dd70a684e9e9" providerId="ADAL" clId="{12CA4F12-280D-48BF-926A-418955A7B27C}" dt="2024-06-12T08:18:29.065" v="6662"/>
          <ac:graphicFrameMkLst>
            <pc:docMk/>
            <pc:sldMk cId="1934113738" sldId="269"/>
            <ac:graphicFrameMk id="5" creationId="{773A28F4-CDA6-EE42-18ED-1D38A29BEA46}"/>
          </ac:graphicFrameMkLst>
        </pc:graphicFrameChg>
        <pc:picChg chg="add mod">
          <ac:chgData name="Ivan Sangiorgio" userId="9f26e094-c653-492f-8cb7-dd70a684e9e9" providerId="ADAL" clId="{12CA4F12-280D-48BF-926A-418955A7B27C}" dt="2024-06-11T11:44:29.614" v="1818" actId="29295"/>
          <ac:picMkLst>
            <pc:docMk/>
            <pc:sldMk cId="1934113738" sldId="269"/>
            <ac:picMk id="4" creationId="{C892F015-39FF-FE89-7037-99FF09CAA6B8}"/>
          </ac:picMkLst>
        </pc:picChg>
        <pc:picChg chg="mod modCrop">
          <ac:chgData name="Ivan Sangiorgio" userId="9f26e094-c653-492f-8cb7-dd70a684e9e9" providerId="ADAL" clId="{12CA4F12-280D-48BF-926A-418955A7B27C}" dt="2024-06-11T11:54:30.888" v="1878" actId="732"/>
          <ac:picMkLst>
            <pc:docMk/>
            <pc:sldMk cId="1934113738" sldId="269"/>
            <ac:picMk id="7" creationId="{A3C3CDC7-F75A-0013-5945-5759136969E2}"/>
          </ac:picMkLst>
        </pc:picChg>
        <pc:picChg chg="mod modCrop">
          <ac:chgData name="Ivan Sangiorgio" userId="9f26e094-c653-492f-8cb7-dd70a684e9e9" providerId="ADAL" clId="{12CA4F12-280D-48BF-926A-418955A7B27C}" dt="2024-06-11T11:54:46.020" v="1880" actId="732"/>
          <ac:picMkLst>
            <pc:docMk/>
            <pc:sldMk cId="1934113738" sldId="269"/>
            <ac:picMk id="8" creationId="{C17C77BF-AD99-5EBA-C9E9-29AEE07786F2}"/>
          </ac:picMkLst>
        </pc:picChg>
      </pc:sldChg>
      <pc:sldChg chg="addSp delSp modSp mod">
        <pc:chgData name="Ivan Sangiorgio" userId="9f26e094-c653-492f-8cb7-dd70a684e9e9" providerId="ADAL" clId="{12CA4F12-280D-48BF-926A-418955A7B27C}" dt="2024-06-11T22:22:15.560" v="4439" actId="255"/>
        <pc:sldMkLst>
          <pc:docMk/>
          <pc:sldMk cId="876093661" sldId="270"/>
        </pc:sldMkLst>
        <pc:spChg chg="mod">
          <ac:chgData name="Ivan Sangiorgio" userId="9f26e094-c653-492f-8cb7-dd70a684e9e9" providerId="ADAL" clId="{12CA4F12-280D-48BF-926A-418955A7B27C}" dt="2024-06-11T12:49:25.194" v="2440" actId="20577"/>
          <ac:spMkLst>
            <pc:docMk/>
            <pc:sldMk cId="876093661" sldId="270"/>
            <ac:spMk id="6" creationId="{6FAB8C07-9165-7404-7DA2-431A1226747D}"/>
          </ac:spMkLst>
        </pc:spChg>
        <pc:spChg chg="mod">
          <ac:chgData name="Ivan Sangiorgio" userId="9f26e094-c653-492f-8cb7-dd70a684e9e9" providerId="ADAL" clId="{12CA4F12-280D-48BF-926A-418955A7B27C}" dt="2024-06-11T15:28:15.415" v="3402" actId="20577"/>
          <ac:spMkLst>
            <pc:docMk/>
            <pc:sldMk cId="876093661" sldId="270"/>
            <ac:spMk id="10" creationId="{7DC2728F-6C55-1E1C-14CF-99A9D721C47F}"/>
          </ac:spMkLst>
        </pc:spChg>
        <pc:spChg chg="mod">
          <ac:chgData name="Ivan Sangiorgio" userId="9f26e094-c653-492f-8cb7-dd70a684e9e9" providerId="ADAL" clId="{12CA4F12-280D-48BF-926A-418955A7B27C}" dt="2024-06-11T12:08:19.913" v="2046" actId="108"/>
          <ac:spMkLst>
            <pc:docMk/>
            <pc:sldMk cId="876093661" sldId="270"/>
            <ac:spMk id="11" creationId="{0F6D1647-642F-4012-BB13-07605986A83B}"/>
          </ac:spMkLst>
        </pc:spChg>
        <pc:spChg chg="mod">
          <ac:chgData name="Ivan Sangiorgio" userId="9f26e094-c653-492f-8cb7-dd70a684e9e9" providerId="ADAL" clId="{12CA4F12-280D-48BF-926A-418955A7B27C}" dt="2024-06-11T12:08:33.090" v="2048" actId="108"/>
          <ac:spMkLst>
            <pc:docMk/>
            <pc:sldMk cId="876093661" sldId="270"/>
            <ac:spMk id="13" creationId="{61D17865-67FE-2EE9-1CA9-19B4F85B32CC}"/>
          </ac:spMkLst>
        </pc:spChg>
        <pc:graphicFrameChg chg="mod">
          <ac:chgData name="Ivan Sangiorgio" userId="9f26e094-c653-492f-8cb7-dd70a684e9e9" providerId="ADAL" clId="{12CA4F12-280D-48BF-926A-418955A7B27C}" dt="2024-06-11T22:22:15.560" v="4439" actId="255"/>
          <ac:graphicFrameMkLst>
            <pc:docMk/>
            <pc:sldMk cId="876093661" sldId="270"/>
            <ac:graphicFrameMk id="7" creationId="{5AAF084F-A6A1-8FDB-4E01-18AB0AC7DE26}"/>
          </ac:graphicFrameMkLst>
        </pc:graphicFrameChg>
        <pc:picChg chg="add mod">
          <ac:chgData name="Ivan Sangiorgio" userId="9f26e094-c653-492f-8cb7-dd70a684e9e9" providerId="ADAL" clId="{12CA4F12-280D-48BF-926A-418955A7B27C}" dt="2024-06-11T15:35:08.532" v="3452" actId="208"/>
          <ac:picMkLst>
            <pc:docMk/>
            <pc:sldMk cId="876093661" sldId="270"/>
            <ac:picMk id="4" creationId="{6DC52FA5-2E1A-A379-0739-25D52BB49A83}"/>
          </ac:picMkLst>
        </pc:picChg>
        <pc:picChg chg="del mod">
          <ac:chgData name="Ivan Sangiorgio" userId="9f26e094-c653-492f-8cb7-dd70a684e9e9" providerId="ADAL" clId="{12CA4F12-280D-48BF-926A-418955A7B27C}" dt="2024-06-11T15:34:49.523" v="3443" actId="478"/>
          <ac:picMkLst>
            <pc:docMk/>
            <pc:sldMk cId="876093661" sldId="270"/>
            <ac:picMk id="9" creationId="{0E56C72E-E623-2209-72FD-90E057DA2654}"/>
          </ac:picMkLst>
        </pc:picChg>
      </pc:sldChg>
      <pc:sldChg chg="addSp delSp modSp mod">
        <pc:chgData name="Ivan Sangiorgio" userId="9f26e094-c653-492f-8cb7-dd70a684e9e9" providerId="ADAL" clId="{12CA4F12-280D-48BF-926A-418955A7B27C}" dt="2024-06-12T06:08:30.822" v="6332" actId="20577"/>
        <pc:sldMkLst>
          <pc:docMk/>
          <pc:sldMk cId="4185119719" sldId="271"/>
        </pc:sldMkLst>
        <pc:spChg chg="mod">
          <ac:chgData name="Ivan Sangiorgio" userId="9f26e094-c653-492f-8cb7-dd70a684e9e9" providerId="ADAL" clId="{12CA4F12-280D-48BF-926A-418955A7B27C}" dt="2024-06-12T06:08:30.822" v="6332" actId="20577"/>
          <ac:spMkLst>
            <pc:docMk/>
            <pc:sldMk cId="4185119719" sldId="271"/>
            <ac:spMk id="4" creationId="{491D90E4-675D-4F32-B81C-2BB0DA56162B}"/>
          </ac:spMkLst>
        </pc:spChg>
        <pc:spChg chg="add mod">
          <ac:chgData name="Ivan Sangiorgio" userId="9f26e094-c653-492f-8cb7-dd70a684e9e9" providerId="ADAL" clId="{12CA4F12-280D-48BF-926A-418955A7B27C}" dt="2024-06-11T22:19:59.662" v="4358" actId="14100"/>
          <ac:spMkLst>
            <pc:docMk/>
            <pc:sldMk cId="4185119719" sldId="271"/>
            <ac:spMk id="5" creationId="{93EAB1C1-B5E4-21C5-A818-B756D67FC9C3}"/>
          </ac:spMkLst>
        </pc:spChg>
        <pc:spChg chg="del mod">
          <ac:chgData name="Ivan Sangiorgio" userId="9f26e094-c653-492f-8cb7-dd70a684e9e9" providerId="ADAL" clId="{12CA4F12-280D-48BF-926A-418955A7B27C}" dt="2024-06-11T12:15:43.738" v="2230" actId="478"/>
          <ac:spMkLst>
            <pc:docMk/>
            <pc:sldMk cId="4185119719" sldId="271"/>
            <ac:spMk id="8" creationId="{C43EAD64-8D6A-A36B-BEA6-67930C8CB68F}"/>
          </ac:spMkLst>
        </pc:spChg>
        <pc:spChg chg="del">
          <ac:chgData name="Ivan Sangiorgio" userId="9f26e094-c653-492f-8cb7-dd70a684e9e9" providerId="ADAL" clId="{12CA4F12-280D-48BF-926A-418955A7B27C}" dt="2024-06-11T12:15:38.331" v="2228" actId="478"/>
          <ac:spMkLst>
            <pc:docMk/>
            <pc:sldMk cId="4185119719" sldId="271"/>
            <ac:spMk id="9" creationId="{0EBBB49F-E6C4-7575-CBD2-178A7C41F5D6}"/>
          </ac:spMkLst>
        </pc:spChg>
        <pc:graphicFrameChg chg="add mod modGraphic">
          <ac:chgData name="Ivan Sangiorgio" userId="9f26e094-c653-492f-8cb7-dd70a684e9e9" providerId="ADAL" clId="{12CA4F12-280D-48BF-926A-418955A7B27C}" dt="2024-06-11T12:41:24.819" v="2300" actId="20577"/>
          <ac:graphicFrameMkLst>
            <pc:docMk/>
            <pc:sldMk cId="4185119719" sldId="271"/>
            <ac:graphicFrameMk id="3" creationId="{ABAE8102-9D90-30D2-26BC-349EFE9CB27E}"/>
          </ac:graphicFrameMkLst>
        </pc:graphicFrameChg>
        <pc:picChg chg="add mod">
          <ac:chgData name="Ivan Sangiorgio" userId="9f26e094-c653-492f-8cb7-dd70a684e9e9" providerId="ADAL" clId="{12CA4F12-280D-48BF-926A-418955A7B27C}" dt="2024-06-11T12:40:30.598" v="2289" actId="1076"/>
          <ac:picMkLst>
            <pc:docMk/>
            <pc:sldMk cId="4185119719" sldId="271"/>
            <ac:picMk id="6" creationId="{F259F903-390E-A895-5505-150F4374B6DF}"/>
          </ac:picMkLst>
        </pc:picChg>
        <pc:picChg chg="mod">
          <ac:chgData name="Ivan Sangiorgio" userId="9f26e094-c653-492f-8cb7-dd70a684e9e9" providerId="ADAL" clId="{12CA4F12-280D-48BF-926A-418955A7B27C}" dt="2024-06-11T12:41:30.119" v="2301" actId="208"/>
          <ac:picMkLst>
            <pc:docMk/>
            <pc:sldMk cId="4185119719" sldId="271"/>
            <ac:picMk id="7" creationId="{7C478E4E-2048-75F7-2A00-F45A6ACBD581}"/>
          </ac:picMkLst>
        </pc:picChg>
        <pc:picChg chg="add mod">
          <ac:chgData name="Ivan Sangiorgio" userId="9f26e094-c653-492f-8cb7-dd70a684e9e9" providerId="ADAL" clId="{12CA4F12-280D-48BF-926A-418955A7B27C}" dt="2024-06-11T12:41:20.754" v="2298" actId="1076"/>
          <ac:picMkLst>
            <pc:docMk/>
            <pc:sldMk cId="4185119719" sldId="271"/>
            <ac:picMk id="11" creationId="{8487038F-6B5D-4A44-F9C0-9E7A1F01314F}"/>
          </ac:picMkLst>
        </pc:picChg>
      </pc:sldChg>
      <pc:sldChg chg="addSp delSp modSp mod">
        <pc:chgData name="Ivan Sangiorgio" userId="9f26e094-c653-492f-8cb7-dd70a684e9e9" providerId="ADAL" clId="{12CA4F12-280D-48BF-926A-418955A7B27C}" dt="2024-06-11T22:22:39.036" v="4440" actId="1076"/>
        <pc:sldMkLst>
          <pc:docMk/>
          <pc:sldMk cId="3196443627" sldId="272"/>
        </pc:sldMkLst>
        <pc:spChg chg="mod">
          <ac:chgData name="Ivan Sangiorgio" userId="9f26e094-c653-492f-8cb7-dd70a684e9e9" providerId="ADAL" clId="{12CA4F12-280D-48BF-926A-418955A7B27C}" dt="2024-06-11T15:19:47.270" v="3320" actId="1076"/>
          <ac:spMkLst>
            <pc:docMk/>
            <pc:sldMk cId="3196443627" sldId="272"/>
            <ac:spMk id="6" creationId="{6FAB8C07-9165-7404-7DA2-431A1226747D}"/>
          </ac:spMkLst>
        </pc:spChg>
        <pc:spChg chg="add del mod">
          <ac:chgData name="Ivan Sangiorgio" userId="9f26e094-c653-492f-8cb7-dd70a684e9e9" providerId="ADAL" clId="{12CA4F12-280D-48BF-926A-418955A7B27C}" dt="2024-06-11T16:03:09.275" v="3631" actId="478"/>
          <ac:spMkLst>
            <pc:docMk/>
            <pc:sldMk cId="3196443627" sldId="272"/>
            <ac:spMk id="7" creationId="{DFF1DB71-55FA-C433-B7FD-0164AB876A55}"/>
          </ac:spMkLst>
        </pc:spChg>
        <pc:spChg chg="del">
          <ac:chgData name="Ivan Sangiorgio" userId="9f26e094-c653-492f-8cb7-dd70a684e9e9" providerId="ADAL" clId="{12CA4F12-280D-48BF-926A-418955A7B27C}" dt="2024-06-11T16:03:18.795" v="3632" actId="478"/>
          <ac:spMkLst>
            <pc:docMk/>
            <pc:sldMk cId="3196443627" sldId="272"/>
            <ac:spMk id="10" creationId="{7DC2728F-6C55-1E1C-14CF-99A9D721C47F}"/>
          </ac:spMkLst>
        </pc:spChg>
        <pc:spChg chg="mod">
          <ac:chgData name="Ivan Sangiorgio" userId="9f26e094-c653-492f-8cb7-dd70a684e9e9" providerId="ADAL" clId="{12CA4F12-280D-48BF-926A-418955A7B27C}" dt="2024-06-11T22:22:39.036" v="4440" actId="1076"/>
          <ac:spMkLst>
            <pc:docMk/>
            <pc:sldMk cId="3196443627" sldId="272"/>
            <ac:spMk id="11" creationId="{0F6D1647-642F-4012-BB13-07605986A83B}"/>
          </ac:spMkLst>
        </pc:spChg>
        <pc:spChg chg="del mod">
          <ac:chgData name="Ivan Sangiorgio" userId="9f26e094-c653-492f-8cb7-dd70a684e9e9" providerId="ADAL" clId="{12CA4F12-280D-48BF-926A-418955A7B27C}" dt="2024-06-11T15:19:33.611" v="3313" actId="478"/>
          <ac:spMkLst>
            <pc:docMk/>
            <pc:sldMk cId="3196443627" sldId="272"/>
            <ac:spMk id="13" creationId="{61D17865-67FE-2EE9-1CA9-19B4F85B32CC}"/>
          </ac:spMkLst>
        </pc:spChg>
        <pc:spChg chg="add mod">
          <ac:chgData name="Ivan Sangiorgio" userId="9f26e094-c653-492f-8cb7-dd70a684e9e9" providerId="ADAL" clId="{12CA4F12-280D-48BF-926A-418955A7B27C}" dt="2024-06-11T16:03:19.400" v="3633"/>
          <ac:spMkLst>
            <pc:docMk/>
            <pc:sldMk cId="3196443627" sldId="272"/>
            <ac:spMk id="14" creationId="{2D376826-BE54-4F20-555B-2869A8CC0B68}"/>
          </ac:spMkLst>
        </pc:spChg>
        <pc:graphicFrameChg chg="add del mod modGraphic">
          <ac:chgData name="Ivan Sangiorgio" userId="9f26e094-c653-492f-8cb7-dd70a684e9e9" providerId="ADAL" clId="{12CA4F12-280D-48BF-926A-418955A7B27C}" dt="2024-06-11T15:18:04.811" v="3299" actId="21"/>
          <ac:graphicFrameMkLst>
            <pc:docMk/>
            <pc:sldMk cId="3196443627" sldId="272"/>
            <ac:graphicFrameMk id="8" creationId="{7142A2CD-010C-0D59-6EF0-085DD56DA981}"/>
          </ac:graphicFrameMkLst>
        </pc:graphicFrameChg>
        <pc:graphicFrameChg chg="add mod">
          <ac:chgData name="Ivan Sangiorgio" userId="9f26e094-c653-492f-8cb7-dd70a684e9e9" providerId="ADAL" clId="{12CA4F12-280D-48BF-926A-418955A7B27C}" dt="2024-06-11T16:02:44.136" v="3626" actId="14100"/>
          <ac:graphicFrameMkLst>
            <pc:docMk/>
            <pc:sldMk cId="3196443627" sldId="272"/>
            <ac:graphicFrameMk id="9" creationId="{F9487661-BFA2-C2D4-6F69-094F9FC6B88E}"/>
          </ac:graphicFrameMkLst>
        </pc:graphicFrameChg>
        <pc:graphicFrameChg chg="add mod">
          <ac:chgData name="Ivan Sangiorgio" userId="9f26e094-c653-492f-8cb7-dd70a684e9e9" providerId="ADAL" clId="{12CA4F12-280D-48BF-926A-418955A7B27C}" dt="2024-06-11T16:02:58.173" v="3630" actId="14100"/>
          <ac:graphicFrameMkLst>
            <pc:docMk/>
            <pc:sldMk cId="3196443627" sldId="272"/>
            <ac:graphicFrameMk id="12" creationId="{F4E11230-336B-30AC-8563-EED7CD5D7C14}"/>
          </ac:graphicFrameMkLst>
        </pc:graphicFrameChg>
        <pc:graphicFrameChg chg="del mod">
          <ac:chgData name="Ivan Sangiorgio" userId="9f26e094-c653-492f-8cb7-dd70a684e9e9" providerId="ADAL" clId="{12CA4F12-280D-48BF-926A-418955A7B27C}" dt="2024-06-11T15:46:06.666" v="3454" actId="478"/>
          <ac:graphicFrameMkLst>
            <pc:docMk/>
            <pc:sldMk cId="3196443627" sldId="272"/>
            <ac:graphicFrameMk id="15" creationId="{E9F66EF7-1CB5-5BC2-C1FB-8336FC3F9682}"/>
          </ac:graphicFrameMkLst>
        </pc:graphicFrameChg>
        <pc:picChg chg="add del mod modCrop">
          <ac:chgData name="Ivan Sangiorgio" userId="9f26e094-c653-492f-8cb7-dd70a684e9e9" providerId="ADAL" clId="{12CA4F12-280D-48BF-926A-418955A7B27C}" dt="2024-06-11T13:28:19.981" v="3022" actId="478"/>
          <ac:picMkLst>
            <pc:docMk/>
            <pc:sldMk cId="3196443627" sldId="272"/>
            <ac:picMk id="4" creationId="{6A85AB03-4FCE-BFE9-F277-CEF2971D5FC5}"/>
          </ac:picMkLst>
        </pc:picChg>
      </pc:sldChg>
      <pc:sldChg chg="addSp delSp modSp add mod">
        <pc:chgData name="Ivan Sangiorgio" userId="9f26e094-c653-492f-8cb7-dd70a684e9e9" providerId="ADAL" clId="{12CA4F12-280D-48BF-926A-418955A7B27C}" dt="2024-06-11T22:49:18.607" v="5536" actId="1076"/>
        <pc:sldMkLst>
          <pc:docMk/>
          <pc:sldMk cId="107449431" sldId="273"/>
        </pc:sldMkLst>
        <pc:spChg chg="add mod">
          <ac:chgData name="Ivan Sangiorgio" userId="9f26e094-c653-492f-8cb7-dd70a684e9e9" providerId="ADAL" clId="{12CA4F12-280D-48BF-926A-418955A7B27C}" dt="2024-06-11T22:46:57.372" v="5535" actId="14100"/>
          <ac:spMkLst>
            <pc:docMk/>
            <pc:sldMk cId="107449431" sldId="273"/>
            <ac:spMk id="3" creationId="{BC2B0B6E-6D51-47F4-A845-CB5C331A9BE7}"/>
          </ac:spMkLst>
        </pc:spChg>
        <pc:spChg chg="mod">
          <ac:chgData name="Ivan Sangiorgio" userId="9f26e094-c653-492f-8cb7-dd70a684e9e9" providerId="ADAL" clId="{12CA4F12-280D-48BF-926A-418955A7B27C}" dt="2024-06-11T22:24:38.328" v="4554" actId="20577"/>
          <ac:spMkLst>
            <pc:docMk/>
            <pc:sldMk cId="107449431" sldId="273"/>
            <ac:spMk id="6" creationId="{6FAB8C07-9165-7404-7DA2-431A1226747D}"/>
          </ac:spMkLst>
        </pc:spChg>
        <pc:spChg chg="del">
          <ac:chgData name="Ivan Sangiorgio" userId="9f26e094-c653-492f-8cb7-dd70a684e9e9" providerId="ADAL" clId="{12CA4F12-280D-48BF-926A-418955A7B27C}" dt="2024-06-09T15:16:36.171" v="398" actId="478"/>
          <ac:spMkLst>
            <pc:docMk/>
            <pc:sldMk cId="107449431" sldId="273"/>
            <ac:spMk id="10" creationId="{7DC2728F-6C55-1E1C-14CF-99A9D721C47F}"/>
          </ac:spMkLst>
        </pc:spChg>
        <pc:spChg chg="del">
          <ac:chgData name="Ivan Sangiorgio" userId="9f26e094-c653-492f-8cb7-dd70a684e9e9" providerId="ADAL" clId="{12CA4F12-280D-48BF-926A-418955A7B27C}" dt="2024-06-09T15:16:32.303" v="396" actId="478"/>
          <ac:spMkLst>
            <pc:docMk/>
            <pc:sldMk cId="107449431" sldId="273"/>
            <ac:spMk id="11" creationId="{0F6D1647-642F-4012-BB13-07605986A83B}"/>
          </ac:spMkLst>
        </pc:spChg>
        <pc:spChg chg="del">
          <ac:chgData name="Ivan Sangiorgio" userId="9f26e094-c653-492f-8cb7-dd70a684e9e9" providerId="ADAL" clId="{12CA4F12-280D-48BF-926A-418955A7B27C}" dt="2024-06-09T15:16:32.303" v="396" actId="478"/>
          <ac:spMkLst>
            <pc:docMk/>
            <pc:sldMk cId="107449431" sldId="273"/>
            <ac:spMk id="13" creationId="{61D17865-67FE-2EE9-1CA9-19B4F85B32CC}"/>
          </ac:spMkLst>
        </pc:spChg>
        <pc:graphicFrameChg chg="del">
          <ac:chgData name="Ivan Sangiorgio" userId="9f26e094-c653-492f-8cb7-dd70a684e9e9" providerId="ADAL" clId="{12CA4F12-280D-48BF-926A-418955A7B27C}" dt="2024-06-09T15:16:34.706" v="397" actId="478"/>
          <ac:graphicFrameMkLst>
            <pc:docMk/>
            <pc:sldMk cId="107449431" sldId="273"/>
            <ac:graphicFrameMk id="15" creationId="{E9F66EF7-1CB5-5BC2-C1FB-8336FC3F9682}"/>
          </ac:graphicFrameMkLst>
        </pc:graphicFrameChg>
        <pc:picChg chg="add mod">
          <ac:chgData name="Ivan Sangiorgio" userId="9f26e094-c653-492f-8cb7-dd70a684e9e9" providerId="ADAL" clId="{12CA4F12-280D-48BF-926A-418955A7B27C}" dt="2024-06-11T22:46:47.445" v="5533" actId="1076"/>
          <ac:picMkLst>
            <pc:docMk/>
            <pc:sldMk cId="107449431" sldId="273"/>
            <ac:picMk id="5" creationId="{83404099-B5E9-B387-7379-2D3741EDFF5E}"/>
          </ac:picMkLst>
        </pc:picChg>
        <pc:picChg chg="add mod modCrop">
          <ac:chgData name="Ivan Sangiorgio" userId="9f26e094-c653-492f-8cb7-dd70a684e9e9" providerId="ADAL" clId="{12CA4F12-280D-48BF-926A-418955A7B27C}" dt="2024-06-11T22:49:18.607" v="5536" actId="1076"/>
          <ac:picMkLst>
            <pc:docMk/>
            <pc:sldMk cId="107449431" sldId="273"/>
            <ac:picMk id="8" creationId="{CA4814E4-8BAB-589A-F7F7-ED0A4E4D3E1E}"/>
          </ac:picMkLst>
        </pc:picChg>
      </pc:sldChg>
      <pc:sldChg chg="add del">
        <pc:chgData name="Ivan Sangiorgio" userId="9f26e094-c653-492f-8cb7-dd70a684e9e9" providerId="ADAL" clId="{12CA4F12-280D-48BF-926A-418955A7B27C}" dt="2024-06-10T09:30:56.315" v="413" actId="47"/>
        <pc:sldMkLst>
          <pc:docMk/>
          <pc:sldMk cId="2330127815" sldId="274"/>
        </pc:sldMkLst>
      </pc:sldChg>
      <pc:sldChg chg="addSp delSp modSp add mod">
        <pc:chgData name="Ivan Sangiorgio" userId="9f26e094-c653-492f-8cb7-dd70a684e9e9" providerId="ADAL" clId="{12CA4F12-280D-48BF-926A-418955A7B27C}" dt="2024-06-11T12:48:13.556" v="2379" actId="20577"/>
        <pc:sldMkLst>
          <pc:docMk/>
          <pc:sldMk cId="3026986740" sldId="274"/>
        </pc:sldMkLst>
        <pc:spChg chg="mod">
          <ac:chgData name="Ivan Sangiorgio" userId="9f26e094-c653-492f-8cb7-dd70a684e9e9" providerId="ADAL" clId="{12CA4F12-280D-48BF-926A-418955A7B27C}" dt="2024-06-11T12:48:13.556" v="2379" actId="20577"/>
          <ac:spMkLst>
            <pc:docMk/>
            <pc:sldMk cId="3026986740" sldId="274"/>
            <ac:spMk id="6" creationId="{6FAB8C07-9165-7404-7DA2-431A1226747D}"/>
          </ac:spMkLst>
        </pc:spChg>
        <pc:grpChg chg="add del mod">
          <ac:chgData name="Ivan Sangiorgio" userId="9f26e094-c653-492f-8cb7-dd70a684e9e9" providerId="ADAL" clId="{12CA4F12-280D-48BF-926A-418955A7B27C}" dt="2024-06-11T11:50:01.557" v="1838" actId="165"/>
          <ac:grpSpMkLst>
            <pc:docMk/>
            <pc:sldMk cId="3026986740" sldId="274"/>
            <ac:grpSpMk id="8" creationId="{3A34DC94-8FD5-30CE-A831-CA95F8D0996E}"/>
          </ac:grpSpMkLst>
        </pc:grpChg>
        <pc:grpChg chg="add del mod">
          <ac:chgData name="Ivan Sangiorgio" userId="9f26e094-c653-492f-8cb7-dd70a684e9e9" providerId="ADAL" clId="{12CA4F12-280D-48BF-926A-418955A7B27C}" dt="2024-06-11T11:53:18.289" v="1869" actId="21"/>
          <ac:grpSpMkLst>
            <pc:docMk/>
            <pc:sldMk cId="3026986740" sldId="274"/>
            <ac:grpSpMk id="11" creationId="{18874184-47DC-532F-2FB2-B8EABFAE3115}"/>
          </ac:grpSpMkLst>
        </pc:grpChg>
        <pc:grpChg chg="add mod">
          <ac:chgData name="Ivan Sangiorgio" userId="9f26e094-c653-492f-8cb7-dd70a684e9e9" providerId="ADAL" clId="{12CA4F12-280D-48BF-926A-418955A7B27C}" dt="2024-06-11T11:56:09.763" v="1890" actId="1076"/>
          <ac:grpSpMkLst>
            <pc:docMk/>
            <pc:sldMk cId="3026986740" sldId="274"/>
            <ac:grpSpMk id="13" creationId="{B7460818-A18E-0EC3-B4D6-6802616F2B4B}"/>
          </ac:grpSpMkLst>
        </pc:grpChg>
        <pc:graphicFrameChg chg="del">
          <ac:chgData name="Ivan Sangiorgio" userId="9f26e094-c653-492f-8cb7-dd70a684e9e9" providerId="ADAL" clId="{12CA4F12-280D-48BF-926A-418955A7B27C}" dt="2024-06-10T09:35:27.092" v="484" actId="478"/>
          <ac:graphicFrameMkLst>
            <pc:docMk/>
            <pc:sldMk cId="3026986740" sldId="274"/>
            <ac:graphicFrameMk id="5" creationId="{F98D4089-71D2-2459-8E5D-3E4A0A340879}"/>
          </ac:graphicFrameMkLst>
        </pc:graphicFrameChg>
        <pc:graphicFrameChg chg="add mod">
          <ac:chgData name="Ivan Sangiorgio" userId="9f26e094-c653-492f-8cb7-dd70a684e9e9" providerId="ADAL" clId="{12CA4F12-280D-48BF-926A-418955A7B27C}" dt="2024-06-11T11:53:07.863" v="1865"/>
          <ac:graphicFrameMkLst>
            <pc:docMk/>
            <pc:sldMk cId="3026986740" sldId="274"/>
            <ac:graphicFrameMk id="7" creationId="{D24C7344-9D38-60B4-2D62-FF6EE9C371E9}"/>
          </ac:graphicFrameMkLst>
        </pc:graphicFrameChg>
        <pc:picChg chg="add mod">
          <ac:chgData name="Ivan Sangiorgio" userId="9f26e094-c653-492f-8cb7-dd70a684e9e9" providerId="ADAL" clId="{12CA4F12-280D-48BF-926A-418955A7B27C}" dt="2024-06-10T09:35:51.639" v="532" actId="1076"/>
          <ac:picMkLst>
            <pc:docMk/>
            <pc:sldMk cId="3026986740" sldId="274"/>
            <ac:picMk id="3" creationId="{2468D286-2C8F-BC5D-92DF-6BE2C24444CE}"/>
          </ac:picMkLst>
        </pc:picChg>
        <pc:picChg chg="del">
          <ac:chgData name="Ivan Sangiorgio" userId="9f26e094-c653-492f-8cb7-dd70a684e9e9" providerId="ADAL" clId="{12CA4F12-280D-48BF-926A-418955A7B27C}" dt="2024-06-10T09:35:28.285" v="485" actId="478"/>
          <ac:picMkLst>
            <pc:docMk/>
            <pc:sldMk cId="3026986740" sldId="274"/>
            <ac:picMk id="4" creationId="{C557452B-7520-9CA9-EAE5-C0FDF37E17F0}"/>
          </ac:picMkLst>
        </pc:picChg>
        <pc:picChg chg="mod topLvl">
          <ac:chgData name="Ivan Sangiorgio" userId="9f26e094-c653-492f-8cb7-dd70a684e9e9" providerId="ADAL" clId="{12CA4F12-280D-48BF-926A-418955A7B27C}" dt="2024-06-11T11:51:09.058" v="1849" actId="164"/>
          <ac:picMkLst>
            <pc:docMk/>
            <pc:sldMk cId="3026986740" sldId="274"/>
            <ac:picMk id="9" creationId="{7E8E602E-631E-AC25-3A78-6C572C44D78E}"/>
          </ac:picMkLst>
        </pc:picChg>
        <pc:picChg chg="mod topLvl modCrop">
          <ac:chgData name="Ivan Sangiorgio" userId="9f26e094-c653-492f-8cb7-dd70a684e9e9" providerId="ADAL" clId="{12CA4F12-280D-48BF-926A-418955A7B27C}" dt="2024-06-11T11:52:33.346" v="1860" actId="14100"/>
          <ac:picMkLst>
            <pc:docMk/>
            <pc:sldMk cId="3026986740" sldId="274"/>
            <ac:picMk id="10" creationId="{441546F3-68A2-BFC7-C7A4-41EA2A162624}"/>
          </ac:picMkLst>
        </pc:picChg>
        <pc:picChg chg="add del mod">
          <ac:chgData name="Ivan Sangiorgio" userId="9f26e094-c653-492f-8cb7-dd70a684e9e9" providerId="ADAL" clId="{12CA4F12-280D-48BF-926A-418955A7B27C}" dt="2024-06-11T11:56:21.111" v="1892" actId="478"/>
          <ac:picMkLst>
            <pc:docMk/>
            <pc:sldMk cId="3026986740" sldId="274"/>
            <ac:picMk id="12" creationId="{C22BEF03-A23C-F47B-1C08-C52D928C6C04}"/>
          </ac:picMkLst>
        </pc:picChg>
        <pc:picChg chg="mod">
          <ac:chgData name="Ivan Sangiorgio" userId="9f26e094-c653-492f-8cb7-dd70a684e9e9" providerId="ADAL" clId="{12CA4F12-280D-48BF-926A-418955A7B27C}" dt="2024-06-11T11:55:55.150" v="1888"/>
          <ac:picMkLst>
            <pc:docMk/>
            <pc:sldMk cId="3026986740" sldId="274"/>
            <ac:picMk id="14" creationId="{51F8BA66-8ECC-8D41-7C2C-96C7D9345C9C}"/>
          </ac:picMkLst>
        </pc:picChg>
        <pc:picChg chg="mod modCrop">
          <ac:chgData name="Ivan Sangiorgio" userId="9f26e094-c653-492f-8cb7-dd70a684e9e9" providerId="ADAL" clId="{12CA4F12-280D-48BF-926A-418955A7B27C}" dt="2024-06-11T11:57:04.139" v="1898" actId="1076"/>
          <ac:picMkLst>
            <pc:docMk/>
            <pc:sldMk cId="3026986740" sldId="274"/>
            <ac:picMk id="15" creationId="{F900B61D-C18B-4D96-2448-EF52D8CF66C0}"/>
          </ac:picMkLst>
        </pc:picChg>
      </pc:sldChg>
      <pc:sldChg chg="addSp delSp modSp add mod">
        <pc:chgData name="Ivan Sangiorgio" userId="9f26e094-c653-492f-8cb7-dd70a684e9e9" providerId="ADAL" clId="{12CA4F12-280D-48BF-926A-418955A7B27C}" dt="2024-06-11T22:23:01.642" v="4443" actId="2062"/>
        <pc:sldMkLst>
          <pc:docMk/>
          <pc:sldMk cId="1814752813" sldId="275"/>
        </pc:sldMkLst>
        <pc:spChg chg="add del">
          <ac:chgData name="Ivan Sangiorgio" userId="9f26e094-c653-492f-8cb7-dd70a684e9e9" providerId="ADAL" clId="{12CA4F12-280D-48BF-926A-418955A7B27C}" dt="2024-06-10T09:46:59.138" v="560" actId="22"/>
          <ac:spMkLst>
            <pc:docMk/>
            <pc:sldMk cId="1814752813" sldId="275"/>
            <ac:spMk id="4" creationId="{1F0DF518-35D7-3159-C6D9-CA27E21B5C8C}"/>
          </ac:spMkLst>
        </pc:spChg>
        <pc:spChg chg="mod">
          <ac:chgData name="Ivan Sangiorgio" userId="9f26e094-c653-492f-8cb7-dd70a684e9e9" providerId="ADAL" clId="{12CA4F12-280D-48BF-926A-418955A7B27C}" dt="2024-06-11T12:03:42.710" v="1989" actId="20577"/>
          <ac:spMkLst>
            <pc:docMk/>
            <pc:sldMk cId="1814752813" sldId="275"/>
            <ac:spMk id="6" creationId="{6FAB8C07-9165-7404-7DA2-431A1226747D}"/>
          </ac:spMkLst>
        </pc:spChg>
        <pc:spChg chg="add mod">
          <ac:chgData name="Ivan Sangiorgio" userId="9f26e094-c653-492f-8cb7-dd70a684e9e9" providerId="ADAL" clId="{12CA4F12-280D-48BF-926A-418955A7B27C}" dt="2024-06-11T16:12:05.001" v="3896" actId="20577"/>
          <ac:spMkLst>
            <pc:docMk/>
            <pc:sldMk cId="1814752813" sldId="275"/>
            <ac:spMk id="8" creationId="{1165C23C-B675-E018-BDF7-FB136366FE58}"/>
          </ac:spMkLst>
        </pc:spChg>
        <pc:spChg chg="add mod">
          <ac:chgData name="Ivan Sangiorgio" userId="9f26e094-c653-492f-8cb7-dd70a684e9e9" providerId="ADAL" clId="{12CA4F12-280D-48BF-926A-418955A7B27C}" dt="2024-06-11T16:03:24.262" v="3635"/>
          <ac:spMkLst>
            <pc:docMk/>
            <pc:sldMk cId="1814752813" sldId="275"/>
            <ac:spMk id="9" creationId="{B698CC67-480F-18EC-F904-61288CB35DBD}"/>
          </ac:spMkLst>
        </pc:spChg>
        <pc:spChg chg="del">
          <ac:chgData name="Ivan Sangiorgio" userId="9f26e094-c653-492f-8cb7-dd70a684e9e9" providerId="ADAL" clId="{12CA4F12-280D-48BF-926A-418955A7B27C}" dt="2024-06-11T16:03:23.744" v="3634" actId="478"/>
          <ac:spMkLst>
            <pc:docMk/>
            <pc:sldMk cId="1814752813" sldId="275"/>
            <ac:spMk id="10" creationId="{7DC2728F-6C55-1E1C-14CF-99A9D721C47F}"/>
          </ac:spMkLst>
        </pc:spChg>
        <pc:spChg chg="del">
          <ac:chgData name="Ivan Sangiorgio" userId="9f26e094-c653-492f-8cb7-dd70a684e9e9" providerId="ADAL" clId="{12CA4F12-280D-48BF-926A-418955A7B27C}" dt="2024-06-10T09:46:51.146" v="557" actId="478"/>
          <ac:spMkLst>
            <pc:docMk/>
            <pc:sldMk cId="1814752813" sldId="275"/>
            <ac:spMk id="11" creationId="{0F6D1647-642F-4012-BB13-07605986A83B}"/>
          </ac:spMkLst>
        </pc:spChg>
        <pc:spChg chg="mod">
          <ac:chgData name="Ivan Sangiorgio" userId="9f26e094-c653-492f-8cb7-dd70a684e9e9" providerId="ADAL" clId="{12CA4F12-280D-48BF-926A-418955A7B27C}" dt="2024-06-11T12:07:34.911" v="2039" actId="113"/>
          <ac:spMkLst>
            <pc:docMk/>
            <pc:sldMk cId="1814752813" sldId="275"/>
            <ac:spMk id="13" creationId="{61D17865-67FE-2EE9-1CA9-19B4F85B32CC}"/>
          </ac:spMkLst>
        </pc:spChg>
        <pc:graphicFrameChg chg="add mod modGraphic">
          <ac:chgData name="Ivan Sangiorgio" userId="9f26e094-c653-492f-8cb7-dd70a684e9e9" providerId="ADAL" clId="{12CA4F12-280D-48BF-926A-418955A7B27C}" dt="2024-06-11T22:23:01.642" v="4443" actId="2062"/>
          <ac:graphicFrameMkLst>
            <pc:docMk/>
            <pc:sldMk cId="1814752813" sldId="275"/>
            <ac:graphicFrameMk id="5" creationId="{D8A07BD3-E97E-0C4A-F933-811146AD3727}"/>
          </ac:graphicFrameMkLst>
        </pc:graphicFrameChg>
        <pc:graphicFrameChg chg="del">
          <ac:chgData name="Ivan Sangiorgio" userId="9f26e094-c653-492f-8cb7-dd70a684e9e9" providerId="ADAL" clId="{12CA4F12-280D-48BF-926A-418955A7B27C}" dt="2024-06-10T09:46:47.632" v="556" actId="478"/>
          <ac:graphicFrameMkLst>
            <pc:docMk/>
            <pc:sldMk cId="1814752813" sldId="275"/>
            <ac:graphicFrameMk id="15" creationId="{E9F66EF7-1CB5-5BC2-C1FB-8336FC3F9682}"/>
          </ac:graphicFrameMkLst>
        </pc:graphicFrameChg>
      </pc:sldChg>
      <pc:sldChg chg="addSp delSp modSp add del mod">
        <pc:chgData name="Ivan Sangiorgio" userId="9f26e094-c653-492f-8cb7-dd70a684e9e9" providerId="ADAL" clId="{12CA4F12-280D-48BF-926A-418955A7B27C}" dt="2024-06-10T15:29:47.719" v="1722" actId="47"/>
        <pc:sldMkLst>
          <pc:docMk/>
          <pc:sldMk cId="826299020" sldId="276"/>
        </pc:sldMkLst>
        <pc:spChg chg="add mod">
          <ac:chgData name="Ivan Sangiorgio" userId="9f26e094-c653-492f-8cb7-dd70a684e9e9" providerId="ADAL" clId="{12CA4F12-280D-48BF-926A-418955A7B27C}" dt="2024-06-10T15:29:28.250" v="1719"/>
          <ac:spMkLst>
            <pc:docMk/>
            <pc:sldMk cId="826299020" sldId="276"/>
            <ac:spMk id="3" creationId="{6CC0C87D-3D7E-9493-E3F4-CC154D305D69}"/>
          </ac:spMkLst>
        </pc:spChg>
        <pc:spChg chg="mod">
          <ac:chgData name="Ivan Sangiorgio" userId="9f26e094-c653-492f-8cb7-dd70a684e9e9" providerId="ADAL" clId="{12CA4F12-280D-48BF-926A-418955A7B27C}" dt="2024-06-10T15:04:52.286" v="1292" actId="20577"/>
          <ac:spMkLst>
            <pc:docMk/>
            <pc:sldMk cId="826299020" sldId="276"/>
            <ac:spMk id="6" creationId="{6FAB8C07-9165-7404-7DA2-431A1226747D}"/>
          </ac:spMkLst>
        </pc:spChg>
        <pc:picChg chg="add del mod">
          <ac:chgData name="Ivan Sangiorgio" userId="9f26e094-c653-492f-8cb7-dd70a684e9e9" providerId="ADAL" clId="{12CA4F12-280D-48BF-926A-418955A7B27C}" dt="2024-06-10T15:29:42.888" v="1721" actId="21"/>
          <ac:picMkLst>
            <pc:docMk/>
            <pc:sldMk cId="826299020" sldId="276"/>
            <ac:picMk id="2050" creationId="{9B68DCB4-EB39-2A69-864E-F3F9B1D58660}"/>
          </ac:picMkLst>
        </pc:picChg>
      </pc:sldChg>
      <pc:sldChg chg="addSp delSp modSp add mod">
        <pc:chgData name="Ivan Sangiorgio" userId="9f26e094-c653-492f-8cb7-dd70a684e9e9" providerId="ADAL" clId="{12CA4F12-280D-48BF-926A-418955A7B27C}" dt="2024-06-12T07:47:29.174" v="6540" actId="20577"/>
        <pc:sldMkLst>
          <pc:docMk/>
          <pc:sldMk cId="1322401469" sldId="277"/>
        </pc:sldMkLst>
        <pc:spChg chg="add mod">
          <ac:chgData name="Ivan Sangiorgio" userId="9f26e094-c653-492f-8cb7-dd70a684e9e9" providerId="ADAL" clId="{12CA4F12-280D-48BF-926A-418955A7B27C}" dt="2024-06-11T22:56:51.735" v="5585" actId="20577"/>
          <ac:spMkLst>
            <pc:docMk/>
            <pc:sldMk cId="1322401469" sldId="277"/>
            <ac:spMk id="4" creationId="{E17720D9-77F8-FED4-FB28-5447D3AAD9B1}"/>
          </ac:spMkLst>
        </pc:spChg>
        <pc:spChg chg="mod">
          <ac:chgData name="Ivan Sangiorgio" userId="9f26e094-c653-492f-8cb7-dd70a684e9e9" providerId="ADAL" clId="{12CA4F12-280D-48BF-926A-418955A7B27C}" dt="2024-06-12T07:47:29.174" v="6540" actId="20577"/>
          <ac:spMkLst>
            <pc:docMk/>
            <pc:sldMk cId="1322401469" sldId="277"/>
            <ac:spMk id="6" creationId="{6FAB8C07-9165-7404-7DA2-431A1226747D}"/>
          </ac:spMkLst>
        </pc:spChg>
        <pc:spChg chg="add mod">
          <ac:chgData name="Ivan Sangiorgio" userId="9f26e094-c653-492f-8cb7-dd70a684e9e9" providerId="ADAL" clId="{12CA4F12-280D-48BF-926A-418955A7B27C}" dt="2024-06-11T23:12:54.702" v="6067" actId="20577"/>
          <ac:spMkLst>
            <pc:docMk/>
            <pc:sldMk cId="1322401469" sldId="277"/>
            <ac:spMk id="25" creationId="{53615450-342B-0CAB-9034-CFBA9EFDF919}"/>
          </ac:spMkLst>
        </pc:spChg>
        <pc:graphicFrameChg chg="add mod">
          <ac:chgData name="Ivan Sangiorgio" userId="9f26e094-c653-492f-8cb7-dd70a684e9e9" providerId="ADAL" clId="{12CA4F12-280D-48BF-926A-418955A7B27C}" dt="2024-06-11T22:58:46.888" v="5586"/>
          <ac:graphicFrameMkLst>
            <pc:docMk/>
            <pc:sldMk cId="1322401469" sldId="277"/>
            <ac:graphicFrameMk id="5" creationId="{FCF93C0E-1E45-83EC-000C-9507F748B3DE}"/>
          </ac:graphicFrameMkLst>
        </pc:graphicFrameChg>
        <pc:graphicFrameChg chg="add mod">
          <ac:chgData name="Ivan Sangiorgio" userId="9f26e094-c653-492f-8cb7-dd70a684e9e9" providerId="ADAL" clId="{12CA4F12-280D-48BF-926A-418955A7B27C}" dt="2024-06-11T22:58:46.888" v="5586"/>
          <ac:graphicFrameMkLst>
            <pc:docMk/>
            <pc:sldMk cId="1322401469" sldId="277"/>
            <ac:graphicFrameMk id="7" creationId="{32C7DD18-DFF3-B56E-5CCC-0187FB17E295}"/>
          </ac:graphicFrameMkLst>
        </pc:graphicFrameChg>
        <pc:graphicFrameChg chg="add mod">
          <ac:chgData name="Ivan Sangiorgio" userId="9f26e094-c653-492f-8cb7-dd70a684e9e9" providerId="ADAL" clId="{12CA4F12-280D-48BF-926A-418955A7B27C}" dt="2024-06-11T22:58:46.888" v="5586"/>
          <ac:graphicFrameMkLst>
            <pc:docMk/>
            <pc:sldMk cId="1322401469" sldId="277"/>
            <ac:graphicFrameMk id="8" creationId="{FB9C2341-BFF4-D1A3-932B-B08141606259}"/>
          </ac:graphicFrameMkLst>
        </pc:graphicFrameChg>
        <pc:graphicFrameChg chg="add mod">
          <ac:chgData name="Ivan Sangiorgio" userId="9f26e094-c653-492f-8cb7-dd70a684e9e9" providerId="ADAL" clId="{12CA4F12-280D-48BF-926A-418955A7B27C}" dt="2024-06-11T22:58:46.888" v="5586"/>
          <ac:graphicFrameMkLst>
            <pc:docMk/>
            <pc:sldMk cId="1322401469" sldId="277"/>
            <ac:graphicFrameMk id="9" creationId="{0456D8BE-453D-21F9-7224-13436AAA1DDD}"/>
          </ac:graphicFrameMkLst>
        </pc:graphicFrameChg>
        <pc:graphicFrameChg chg="add mod">
          <ac:chgData name="Ivan Sangiorgio" userId="9f26e094-c653-492f-8cb7-dd70a684e9e9" providerId="ADAL" clId="{12CA4F12-280D-48BF-926A-418955A7B27C}" dt="2024-06-11T22:58:46.888" v="5586"/>
          <ac:graphicFrameMkLst>
            <pc:docMk/>
            <pc:sldMk cId="1322401469" sldId="277"/>
            <ac:graphicFrameMk id="10" creationId="{9F35DD66-3B75-FED7-4DCB-A5BD7CB3198D}"/>
          </ac:graphicFrameMkLst>
        </pc:graphicFrameChg>
        <pc:graphicFrameChg chg="add mod">
          <ac:chgData name="Ivan Sangiorgio" userId="9f26e094-c653-492f-8cb7-dd70a684e9e9" providerId="ADAL" clId="{12CA4F12-280D-48BF-926A-418955A7B27C}" dt="2024-06-11T22:58:46.888" v="5586"/>
          <ac:graphicFrameMkLst>
            <pc:docMk/>
            <pc:sldMk cId="1322401469" sldId="277"/>
            <ac:graphicFrameMk id="11" creationId="{52189672-480C-C2F4-FAD8-73F952282A4E}"/>
          </ac:graphicFrameMkLst>
        </pc:graphicFrameChg>
        <pc:graphicFrameChg chg="add mod">
          <ac:chgData name="Ivan Sangiorgio" userId="9f26e094-c653-492f-8cb7-dd70a684e9e9" providerId="ADAL" clId="{12CA4F12-280D-48BF-926A-418955A7B27C}" dt="2024-06-11T22:58:46.888" v="5586"/>
          <ac:graphicFrameMkLst>
            <pc:docMk/>
            <pc:sldMk cId="1322401469" sldId="277"/>
            <ac:graphicFrameMk id="12" creationId="{4E7C8115-48B7-E34E-2E15-2E9AA386F35C}"/>
          </ac:graphicFrameMkLst>
        </pc:graphicFrameChg>
        <pc:graphicFrameChg chg="add mod">
          <ac:chgData name="Ivan Sangiorgio" userId="9f26e094-c653-492f-8cb7-dd70a684e9e9" providerId="ADAL" clId="{12CA4F12-280D-48BF-926A-418955A7B27C}" dt="2024-06-11T22:58:46.888" v="5586"/>
          <ac:graphicFrameMkLst>
            <pc:docMk/>
            <pc:sldMk cId="1322401469" sldId="277"/>
            <ac:graphicFrameMk id="13" creationId="{03A118B0-18D2-0F1F-868C-F873D9D203A0}"/>
          </ac:graphicFrameMkLst>
        </pc:graphicFrameChg>
        <pc:graphicFrameChg chg="add mod">
          <ac:chgData name="Ivan Sangiorgio" userId="9f26e094-c653-492f-8cb7-dd70a684e9e9" providerId="ADAL" clId="{12CA4F12-280D-48BF-926A-418955A7B27C}" dt="2024-06-11T22:58:46.888" v="5586"/>
          <ac:graphicFrameMkLst>
            <pc:docMk/>
            <pc:sldMk cId="1322401469" sldId="277"/>
            <ac:graphicFrameMk id="14" creationId="{E7EF55FB-72B7-2E1A-B3A8-9DA324CE95A2}"/>
          </ac:graphicFrameMkLst>
        </pc:graphicFrameChg>
        <pc:graphicFrameChg chg="add mod">
          <ac:chgData name="Ivan Sangiorgio" userId="9f26e094-c653-492f-8cb7-dd70a684e9e9" providerId="ADAL" clId="{12CA4F12-280D-48BF-926A-418955A7B27C}" dt="2024-06-11T22:58:46.888" v="5586"/>
          <ac:graphicFrameMkLst>
            <pc:docMk/>
            <pc:sldMk cId="1322401469" sldId="277"/>
            <ac:graphicFrameMk id="15" creationId="{9AE1A7F9-3ED0-28CB-758F-3FD35E39AA3E}"/>
          </ac:graphicFrameMkLst>
        </pc:graphicFrameChg>
        <pc:graphicFrameChg chg="add mod">
          <ac:chgData name="Ivan Sangiorgio" userId="9f26e094-c653-492f-8cb7-dd70a684e9e9" providerId="ADAL" clId="{12CA4F12-280D-48BF-926A-418955A7B27C}" dt="2024-06-11T22:58:46.888" v="5586"/>
          <ac:graphicFrameMkLst>
            <pc:docMk/>
            <pc:sldMk cId="1322401469" sldId="277"/>
            <ac:graphicFrameMk id="16" creationId="{97E61E6A-F1C6-536F-E5E8-FF7EF552D3B7}"/>
          </ac:graphicFrameMkLst>
        </pc:graphicFrameChg>
        <pc:graphicFrameChg chg="add mod">
          <ac:chgData name="Ivan Sangiorgio" userId="9f26e094-c653-492f-8cb7-dd70a684e9e9" providerId="ADAL" clId="{12CA4F12-280D-48BF-926A-418955A7B27C}" dt="2024-06-11T22:58:46.888" v="5586"/>
          <ac:graphicFrameMkLst>
            <pc:docMk/>
            <pc:sldMk cId="1322401469" sldId="277"/>
            <ac:graphicFrameMk id="17" creationId="{D5D455D3-37A4-E8F9-7930-5AF122B0A162}"/>
          </ac:graphicFrameMkLst>
        </pc:graphicFrameChg>
        <pc:graphicFrameChg chg="add mod">
          <ac:chgData name="Ivan Sangiorgio" userId="9f26e094-c653-492f-8cb7-dd70a684e9e9" providerId="ADAL" clId="{12CA4F12-280D-48BF-926A-418955A7B27C}" dt="2024-06-11T22:58:46.888" v="5586"/>
          <ac:graphicFrameMkLst>
            <pc:docMk/>
            <pc:sldMk cId="1322401469" sldId="277"/>
            <ac:graphicFrameMk id="18" creationId="{88D815F9-1582-B111-05E5-9623E7A0CB10}"/>
          </ac:graphicFrameMkLst>
        </pc:graphicFrameChg>
        <pc:graphicFrameChg chg="add mod">
          <ac:chgData name="Ivan Sangiorgio" userId="9f26e094-c653-492f-8cb7-dd70a684e9e9" providerId="ADAL" clId="{12CA4F12-280D-48BF-926A-418955A7B27C}" dt="2024-06-11T22:58:46.888" v="5586"/>
          <ac:graphicFrameMkLst>
            <pc:docMk/>
            <pc:sldMk cId="1322401469" sldId="277"/>
            <ac:graphicFrameMk id="19" creationId="{9AB9AB44-37BF-F581-75A8-E74C6FA8E2A9}"/>
          </ac:graphicFrameMkLst>
        </pc:graphicFrameChg>
        <pc:graphicFrameChg chg="add mod">
          <ac:chgData name="Ivan Sangiorgio" userId="9f26e094-c653-492f-8cb7-dd70a684e9e9" providerId="ADAL" clId="{12CA4F12-280D-48BF-926A-418955A7B27C}" dt="2024-06-11T22:58:46.888" v="5586"/>
          <ac:graphicFrameMkLst>
            <pc:docMk/>
            <pc:sldMk cId="1322401469" sldId="277"/>
            <ac:graphicFrameMk id="20" creationId="{C7455397-9283-5B98-C0F6-2D4D4161F65F}"/>
          </ac:graphicFrameMkLst>
        </pc:graphicFrameChg>
        <pc:graphicFrameChg chg="add mod">
          <ac:chgData name="Ivan Sangiorgio" userId="9f26e094-c653-492f-8cb7-dd70a684e9e9" providerId="ADAL" clId="{12CA4F12-280D-48BF-926A-418955A7B27C}" dt="2024-06-11T22:58:46.888" v="5586"/>
          <ac:graphicFrameMkLst>
            <pc:docMk/>
            <pc:sldMk cId="1322401469" sldId="277"/>
            <ac:graphicFrameMk id="21" creationId="{57118EC9-D357-A834-EEF7-2B53B30B56E5}"/>
          </ac:graphicFrameMkLst>
        </pc:graphicFrameChg>
        <pc:graphicFrameChg chg="add mod">
          <ac:chgData name="Ivan Sangiorgio" userId="9f26e094-c653-492f-8cb7-dd70a684e9e9" providerId="ADAL" clId="{12CA4F12-280D-48BF-926A-418955A7B27C}" dt="2024-06-11T22:58:46.888" v="5586"/>
          <ac:graphicFrameMkLst>
            <pc:docMk/>
            <pc:sldMk cId="1322401469" sldId="277"/>
            <ac:graphicFrameMk id="22" creationId="{5180B312-C93A-D64B-E802-891688139165}"/>
          </ac:graphicFrameMkLst>
        </pc:graphicFrameChg>
        <pc:graphicFrameChg chg="add mod modGraphic">
          <ac:chgData name="Ivan Sangiorgio" userId="9f26e094-c653-492f-8cb7-dd70a684e9e9" providerId="ADAL" clId="{12CA4F12-280D-48BF-926A-418955A7B27C}" dt="2024-06-11T22:58:51.353" v="5588" actId="14100"/>
          <ac:graphicFrameMkLst>
            <pc:docMk/>
            <pc:sldMk cId="1322401469" sldId="277"/>
            <ac:graphicFrameMk id="23" creationId="{457E4A5A-1F56-CEF0-57F3-2379588E6E86}"/>
          </ac:graphicFrameMkLst>
        </pc:graphicFrameChg>
        <pc:graphicFrameChg chg="add del mod modGraphic">
          <ac:chgData name="Ivan Sangiorgio" userId="9f26e094-c653-492f-8cb7-dd70a684e9e9" providerId="ADAL" clId="{12CA4F12-280D-48BF-926A-418955A7B27C}" dt="2024-06-11T23:05:18.858" v="5688" actId="478"/>
          <ac:graphicFrameMkLst>
            <pc:docMk/>
            <pc:sldMk cId="1322401469" sldId="277"/>
            <ac:graphicFrameMk id="24" creationId="{7CEBA0C6-D8E4-FB31-E0E1-2F790EC41B7A}"/>
          </ac:graphicFrameMkLst>
        </pc:graphicFrameChg>
      </pc:sldChg>
      <pc:sldChg chg="addSp delSp modSp add mod">
        <pc:chgData name="Ivan Sangiorgio" userId="9f26e094-c653-492f-8cb7-dd70a684e9e9" providerId="ADAL" clId="{12CA4F12-280D-48BF-926A-418955A7B27C}" dt="2024-06-11T16:24:26.603" v="4181" actId="1076"/>
        <pc:sldMkLst>
          <pc:docMk/>
          <pc:sldMk cId="1615693808" sldId="278"/>
        </pc:sldMkLst>
        <pc:spChg chg="add mod">
          <ac:chgData name="Ivan Sangiorgio" userId="9f26e094-c653-492f-8cb7-dd70a684e9e9" providerId="ADAL" clId="{12CA4F12-280D-48BF-926A-418955A7B27C}" dt="2024-06-11T16:03:29.807" v="3637"/>
          <ac:spMkLst>
            <pc:docMk/>
            <pc:sldMk cId="1615693808" sldId="278"/>
            <ac:spMk id="4" creationId="{9CFD65A6-54D6-04B0-35D1-8E0BF25A336A}"/>
          </ac:spMkLst>
        </pc:spChg>
        <pc:spChg chg="mod">
          <ac:chgData name="Ivan Sangiorgio" userId="9f26e094-c653-492f-8cb7-dd70a684e9e9" providerId="ADAL" clId="{12CA4F12-280D-48BF-926A-418955A7B27C}" dt="2024-06-11T14:01:19.793" v="3210" actId="20577"/>
          <ac:spMkLst>
            <pc:docMk/>
            <pc:sldMk cId="1615693808" sldId="278"/>
            <ac:spMk id="6" creationId="{6FAB8C07-9165-7404-7DA2-431A1226747D}"/>
          </ac:spMkLst>
        </pc:spChg>
        <pc:spChg chg="del">
          <ac:chgData name="Ivan Sangiorgio" userId="9f26e094-c653-492f-8cb7-dd70a684e9e9" providerId="ADAL" clId="{12CA4F12-280D-48BF-926A-418955A7B27C}" dt="2024-06-11T16:03:29.340" v="3636" actId="478"/>
          <ac:spMkLst>
            <pc:docMk/>
            <pc:sldMk cId="1615693808" sldId="278"/>
            <ac:spMk id="10" creationId="{7DC2728F-6C55-1E1C-14CF-99A9D721C47F}"/>
          </ac:spMkLst>
        </pc:spChg>
        <pc:spChg chg="mod">
          <ac:chgData name="Ivan Sangiorgio" userId="9f26e094-c653-492f-8cb7-dd70a684e9e9" providerId="ADAL" clId="{12CA4F12-280D-48BF-926A-418955A7B27C}" dt="2024-06-11T15:18:26.108" v="3305" actId="1076"/>
          <ac:spMkLst>
            <pc:docMk/>
            <pc:sldMk cId="1615693808" sldId="278"/>
            <ac:spMk id="13" creationId="{61D17865-67FE-2EE9-1CA9-19B4F85B32CC}"/>
          </ac:spMkLst>
        </pc:spChg>
        <pc:graphicFrameChg chg="add del mod">
          <ac:chgData name="Ivan Sangiorgio" userId="9f26e094-c653-492f-8cb7-dd70a684e9e9" providerId="ADAL" clId="{12CA4F12-280D-48BF-926A-418955A7B27C}" dt="2024-06-11T15:18:15.097" v="3301" actId="478"/>
          <ac:graphicFrameMkLst>
            <pc:docMk/>
            <pc:sldMk cId="1615693808" sldId="278"/>
            <ac:graphicFrameMk id="3" creationId="{D71B4058-94A4-F42D-B454-194CD641E0C0}"/>
          </ac:graphicFrameMkLst>
        </pc:graphicFrameChg>
        <pc:graphicFrameChg chg="del">
          <ac:chgData name="Ivan Sangiorgio" userId="9f26e094-c653-492f-8cb7-dd70a684e9e9" providerId="ADAL" clId="{12CA4F12-280D-48BF-926A-418955A7B27C}" dt="2024-06-10T15:13:03.239" v="1700" actId="478"/>
          <ac:graphicFrameMkLst>
            <pc:docMk/>
            <pc:sldMk cId="1615693808" sldId="278"/>
            <ac:graphicFrameMk id="5" creationId="{D8A07BD3-E97E-0C4A-F933-811146AD3727}"/>
          </ac:graphicFrameMkLst>
        </pc:graphicFrameChg>
        <pc:graphicFrameChg chg="add mod">
          <ac:chgData name="Ivan Sangiorgio" userId="9f26e094-c653-492f-8cb7-dd70a684e9e9" providerId="ADAL" clId="{12CA4F12-280D-48BF-926A-418955A7B27C}" dt="2024-06-11T16:24:26.603" v="4181" actId="1076"/>
          <ac:graphicFrameMkLst>
            <pc:docMk/>
            <pc:sldMk cId="1615693808" sldId="278"/>
            <ac:graphicFrameMk id="8" creationId="{7142A2CD-010C-0D59-6EF0-085DD56DA981}"/>
          </ac:graphicFrameMkLst>
        </pc:graphicFrameChg>
      </pc:sldChg>
      <pc:sldChg chg="addSp modSp add mod ord">
        <pc:chgData name="Ivan Sangiorgio" userId="9f26e094-c653-492f-8cb7-dd70a684e9e9" providerId="ADAL" clId="{12CA4F12-280D-48BF-926A-418955A7B27C}" dt="2024-06-12T06:21:46.287" v="6406" actId="1076"/>
        <pc:sldMkLst>
          <pc:docMk/>
          <pc:sldMk cId="2294457375" sldId="279"/>
        </pc:sldMkLst>
        <pc:spChg chg="add mod">
          <ac:chgData name="Ivan Sangiorgio" userId="9f26e094-c653-492f-8cb7-dd70a684e9e9" providerId="ADAL" clId="{12CA4F12-280D-48BF-926A-418955A7B27C}" dt="2024-06-11T23:30:03.340" v="6292" actId="1076"/>
          <ac:spMkLst>
            <pc:docMk/>
            <pc:sldMk cId="2294457375" sldId="279"/>
            <ac:spMk id="4" creationId="{8FB2FDA7-4C3C-33E5-3C40-460C7DEE61D0}"/>
          </ac:spMkLst>
        </pc:spChg>
        <pc:spChg chg="mod">
          <ac:chgData name="Ivan Sangiorgio" userId="9f26e094-c653-492f-8cb7-dd70a684e9e9" providerId="ADAL" clId="{12CA4F12-280D-48BF-926A-418955A7B27C}" dt="2024-06-11T23:30:17.898" v="6293" actId="20577"/>
          <ac:spMkLst>
            <pc:docMk/>
            <pc:sldMk cId="2294457375" sldId="279"/>
            <ac:spMk id="6" creationId="{6FAB8C07-9165-7404-7DA2-431A1226747D}"/>
          </ac:spMkLst>
        </pc:spChg>
        <pc:picChg chg="add mod">
          <ac:chgData name="Ivan Sangiorgio" userId="9f26e094-c653-492f-8cb7-dd70a684e9e9" providerId="ADAL" clId="{12CA4F12-280D-48BF-926A-418955A7B27C}" dt="2024-06-12T06:21:46.287" v="6406" actId="1076"/>
          <ac:picMkLst>
            <pc:docMk/>
            <pc:sldMk cId="2294457375" sldId="279"/>
            <ac:picMk id="3" creationId="{B870E7B4-4697-7368-FBD1-AEF8C89BE39F}"/>
          </ac:picMkLst>
        </pc:picChg>
      </pc:sldChg>
      <pc:sldChg chg="addSp modSp add mod ord">
        <pc:chgData name="Ivan Sangiorgio" userId="9f26e094-c653-492f-8cb7-dd70a684e9e9" providerId="ADAL" clId="{12CA4F12-280D-48BF-926A-418955A7B27C}" dt="2024-06-11T23:30:43.578" v="6324" actId="20577"/>
        <pc:sldMkLst>
          <pc:docMk/>
          <pc:sldMk cId="2091843312" sldId="280"/>
        </pc:sldMkLst>
        <pc:spChg chg="mod">
          <ac:chgData name="Ivan Sangiorgio" userId="9f26e094-c653-492f-8cb7-dd70a684e9e9" providerId="ADAL" clId="{12CA4F12-280D-48BF-926A-418955A7B27C}" dt="2024-06-11T23:30:43.578" v="6324" actId="20577"/>
          <ac:spMkLst>
            <pc:docMk/>
            <pc:sldMk cId="2091843312" sldId="280"/>
            <ac:spMk id="6" creationId="{6FAB8C07-9165-7404-7DA2-431A1226747D}"/>
          </ac:spMkLst>
        </pc:spChg>
        <pc:picChg chg="add mod">
          <ac:chgData name="Ivan Sangiorgio" userId="9f26e094-c653-492f-8cb7-dd70a684e9e9" providerId="ADAL" clId="{12CA4F12-280D-48BF-926A-418955A7B27C}" dt="2024-06-10T15:31:40.792" v="1729" actId="1076"/>
          <ac:picMkLst>
            <pc:docMk/>
            <pc:sldMk cId="2091843312" sldId="280"/>
            <ac:picMk id="4" creationId="{F33AA946-84A9-ADE5-55A6-967777EBD705}"/>
          </ac:picMkLst>
        </pc:picChg>
        <pc:picChg chg="add mod">
          <ac:chgData name="Ivan Sangiorgio" userId="9f26e094-c653-492f-8cb7-dd70a684e9e9" providerId="ADAL" clId="{12CA4F12-280D-48BF-926A-418955A7B27C}" dt="2024-06-10T15:31:37.456" v="1728" actId="1076"/>
          <ac:picMkLst>
            <pc:docMk/>
            <pc:sldMk cId="2091843312" sldId="280"/>
            <ac:picMk id="2050" creationId="{9B68DCB4-EB39-2A69-864E-F3F9B1D58660}"/>
          </ac:picMkLst>
        </pc:picChg>
      </pc:sldChg>
      <pc:sldChg chg="addSp delSp modSp add mod">
        <pc:chgData name="Ivan Sangiorgio" userId="9f26e094-c653-492f-8cb7-dd70a684e9e9" providerId="ADAL" clId="{12CA4F12-280D-48BF-926A-418955A7B27C}" dt="2024-06-12T06:10:32.553" v="6346" actId="20577"/>
        <pc:sldMkLst>
          <pc:docMk/>
          <pc:sldMk cId="1483759578" sldId="281"/>
        </pc:sldMkLst>
        <pc:spChg chg="add mod">
          <ac:chgData name="Ivan Sangiorgio" userId="9f26e094-c653-492f-8cb7-dd70a684e9e9" providerId="ADAL" clId="{12CA4F12-280D-48BF-926A-418955A7B27C}" dt="2024-06-12T06:10:32.553" v="6346" actId="20577"/>
          <ac:spMkLst>
            <pc:docMk/>
            <pc:sldMk cId="1483759578" sldId="281"/>
            <ac:spMk id="3" creationId="{333BA1E4-6793-7643-268D-E9945D6CE494}"/>
          </ac:spMkLst>
        </pc:spChg>
        <pc:spChg chg="mod">
          <ac:chgData name="Ivan Sangiorgio" userId="9f26e094-c653-492f-8cb7-dd70a684e9e9" providerId="ADAL" clId="{12CA4F12-280D-48BF-926A-418955A7B27C}" dt="2024-06-11T12:41:59.420" v="2326" actId="20577"/>
          <ac:spMkLst>
            <pc:docMk/>
            <pc:sldMk cId="1483759578" sldId="281"/>
            <ac:spMk id="4" creationId="{491D90E4-675D-4F32-B81C-2BB0DA56162B}"/>
          </ac:spMkLst>
        </pc:spChg>
        <pc:spChg chg="add mod">
          <ac:chgData name="Ivan Sangiorgio" userId="9f26e094-c653-492f-8cb7-dd70a684e9e9" providerId="ADAL" clId="{12CA4F12-280D-48BF-926A-418955A7B27C}" dt="2024-06-12T06:09:25.444" v="6339" actId="20577"/>
          <ac:spMkLst>
            <pc:docMk/>
            <pc:sldMk cId="1483759578" sldId="281"/>
            <ac:spMk id="5" creationId="{1F2D93C6-B60B-80BE-58F5-6BFB6AB328DB}"/>
          </ac:spMkLst>
        </pc:spChg>
        <pc:spChg chg="add del mod">
          <ac:chgData name="Ivan Sangiorgio" userId="9f26e094-c653-492f-8cb7-dd70a684e9e9" providerId="ADAL" clId="{12CA4F12-280D-48BF-926A-418955A7B27C}" dt="2024-06-12T06:09:14.673" v="6337" actId="478"/>
          <ac:spMkLst>
            <pc:docMk/>
            <pc:sldMk cId="1483759578" sldId="281"/>
            <ac:spMk id="8" creationId="{346D7212-C7C2-D8ED-20F7-41C60344998A}"/>
          </ac:spMkLst>
        </pc:spChg>
        <pc:spChg chg="add del mod">
          <ac:chgData name="Ivan Sangiorgio" userId="9f26e094-c653-492f-8cb7-dd70a684e9e9" providerId="ADAL" clId="{12CA4F12-280D-48BF-926A-418955A7B27C}" dt="2024-06-11T22:18:28.925" v="4341" actId="21"/>
          <ac:spMkLst>
            <pc:docMk/>
            <pc:sldMk cId="1483759578" sldId="281"/>
            <ac:spMk id="10" creationId="{333BA1E4-6793-7643-268D-E9945D6CE494}"/>
          </ac:spMkLst>
        </pc:spChg>
        <pc:graphicFrameChg chg="del">
          <ac:chgData name="Ivan Sangiorgio" userId="9f26e094-c653-492f-8cb7-dd70a684e9e9" providerId="ADAL" clId="{12CA4F12-280D-48BF-926A-418955A7B27C}" dt="2024-06-11T12:42:25.039" v="2328" actId="478"/>
          <ac:graphicFrameMkLst>
            <pc:docMk/>
            <pc:sldMk cId="1483759578" sldId="281"/>
            <ac:graphicFrameMk id="3" creationId="{ABAE8102-9D90-30D2-26BC-349EFE9CB27E}"/>
          </ac:graphicFrameMkLst>
        </pc:graphicFrameChg>
        <pc:picChg chg="del">
          <ac:chgData name="Ivan Sangiorgio" userId="9f26e094-c653-492f-8cb7-dd70a684e9e9" providerId="ADAL" clId="{12CA4F12-280D-48BF-926A-418955A7B27C}" dt="2024-06-11T12:42:27.422" v="2329" actId="478"/>
          <ac:picMkLst>
            <pc:docMk/>
            <pc:sldMk cId="1483759578" sldId="281"/>
            <ac:picMk id="6" creationId="{F259F903-390E-A895-5505-150F4374B6DF}"/>
          </ac:picMkLst>
        </pc:picChg>
        <pc:picChg chg="del">
          <ac:chgData name="Ivan Sangiorgio" userId="9f26e094-c653-492f-8cb7-dd70a684e9e9" providerId="ADAL" clId="{12CA4F12-280D-48BF-926A-418955A7B27C}" dt="2024-06-11T12:42:21.884" v="2327" actId="478"/>
          <ac:picMkLst>
            <pc:docMk/>
            <pc:sldMk cId="1483759578" sldId="281"/>
            <ac:picMk id="7" creationId="{7C478E4E-2048-75F7-2A00-F45A6ACBD581}"/>
          </ac:picMkLst>
        </pc:picChg>
        <pc:picChg chg="del">
          <ac:chgData name="Ivan Sangiorgio" userId="9f26e094-c653-492f-8cb7-dd70a684e9e9" providerId="ADAL" clId="{12CA4F12-280D-48BF-926A-418955A7B27C}" dt="2024-06-11T12:42:27.422" v="2329" actId="478"/>
          <ac:picMkLst>
            <pc:docMk/>
            <pc:sldMk cId="1483759578" sldId="281"/>
            <ac:picMk id="11" creationId="{8487038F-6B5D-4A44-F9C0-9E7A1F01314F}"/>
          </ac:picMkLst>
        </pc:picChg>
      </pc:sldChg>
      <pc:sldChg chg="addSp delSp modSp add del mod">
        <pc:chgData name="Ivan Sangiorgio" userId="9f26e094-c653-492f-8cb7-dd70a684e9e9" providerId="ADAL" clId="{12CA4F12-280D-48BF-926A-418955A7B27C}" dt="2024-06-11T22:21:20.412" v="4438" actId="47"/>
        <pc:sldMkLst>
          <pc:docMk/>
          <pc:sldMk cId="617863534" sldId="282"/>
        </pc:sldMkLst>
        <pc:spChg chg="del">
          <ac:chgData name="Ivan Sangiorgio" userId="9f26e094-c653-492f-8cb7-dd70a684e9e9" providerId="ADAL" clId="{12CA4F12-280D-48BF-926A-418955A7B27C}" dt="2024-06-11T22:18:37.638" v="4343" actId="478"/>
          <ac:spMkLst>
            <pc:docMk/>
            <pc:sldMk cId="617863534" sldId="282"/>
            <ac:spMk id="5" creationId="{1F2D93C6-B60B-80BE-58F5-6BFB6AB328DB}"/>
          </ac:spMkLst>
        </pc:spChg>
        <pc:spChg chg="del">
          <ac:chgData name="Ivan Sangiorgio" userId="9f26e094-c653-492f-8cb7-dd70a684e9e9" providerId="ADAL" clId="{12CA4F12-280D-48BF-926A-418955A7B27C}" dt="2024-06-11T22:18:49.379" v="4347" actId="478"/>
          <ac:spMkLst>
            <pc:docMk/>
            <pc:sldMk cId="617863534" sldId="282"/>
            <ac:spMk id="8" creationId="{346D7212-C7C2-D8ED-20F7-41C60344998A}"/>
          </ac:spMkLst>
        </pc:spChg>
        <pc:spChg chg="add del mod">
          <ac:chgData name="Ivan Sangiorgio" userId="9f26e094-c653-492f-8cb7-dd70a684e9e9" providerId="ADAL" clId="{12CA4F12-280D-48BF-926A-418955A7B27C}" dt="2024-06-11T22:19:09.538" v="4349" actId="21"/>
          <ac:spMkLst>
            <pc:docMk/>
            <pc:sldMk cId="617863534" sldId="282"/>
            <ac:spMk id="10" creationId="{333BA1E4-6793-7643-268D-E9945D6CE494}"/>
          </ac:spMkLst>
        </pc:spChg>
      </pc:sldChg>
      <pc:sldChg chg="addSp delSp modSp add mod">
        <pc:chgData name="Ivan Sangiorgio" userId="9f26e094-c653-492f-8cb7-dd70a684e9e9" providerId="ADAL" clId="{12CA4F12-280D-48BF-926A-418955A7B27C}" dt="2024-06-12T06:21:55.223" v="6408" actId="20577"/>
        <pc:sldMkLst>
          <pc:docMk/>
          <pc:sldMk cId="4217844793" sldId="282"/>
        </pc:sldMkLst>
        <pc:spChg chg="del">
          <ac:chgData name="Ivan Sangiorgio" userId="9f26e094-c653-492f-8cb7-dd70a684e9e9" providerId="ADAL" clId="{12CA4F12-280D-48BF-926A-418955A7B27C}" dt="2024-06-11T22:35:33.829" v="5136" actId="478"/>
          <ac:spMkLst>
            <pc:docMk/>
            <pc:sldMk cId="4217844793" sldId="282"/>
            <ac:spMk id="3" creationId="{BC2B0B6E-6D51-47F4-A845-CB5C331A9BE7}"/>
          </ac:spMkLst>
        </pc:spChg>
        <pc:graphicFrameChg chg="add mod modGraphic">
          <ac:chgData name="Ivan Sangiorgio" userId="9f26e094-c653-492f-8cb7-dd70a684e9e9" providerId="ADAL" clId="{12CA4F12-280D-48BF-926A-418955A7B27C}" dt="2024-06-12T06:21:55.223" v="6408" actId="20577"/>
          <ac:graphicFrameMkLst>
            <pc:docMk/>
            <pc:sldMk cId="4217844793" sldId="282"/>
            <ac:graphicFrameMk id="4" creationId="{5E11D59A-F9AB-B8B3-D406-4306F44DA810}"/>
          </ac:graphicFrameMkLst>
        </pc:graphicFrameChg>
        <pc:picChg chg="del">
          <ac:chgData name="Ivan Sangiorgio" userId="9f26e094-c653-492f-8cb7-dd70a684e9e9" providerId="ADAL" clId="{12CA4F12-280D-48BF-926A-418955A7B27C}" dt="2024-06-11T22:35:35.304" v="5137" actId="478"/>
          <ac:picMkLst>
            <pc:docMk/>
            <pc:sldMk cId="4217844793" sldId="282"/>
            <ac:picMk id="5" creationId="{83404099-B5E9-B387-7379-2D3741EDFF5E}"/>
          </ac:picMkLst>
        </pc:picChg>
      </pc:sldChg>
      <pc:sldChg chg="modSp add mod">
        <pc:chgData name="Ivan Sangiorgio" userId="9f26e094-c653-492f-8cb7-dd70a684e9e9" providerId="ADAL" clId="{12CA4F12-280D-48BF-926A-418955A7B27C}" dt="2024-06-12T07:47:32.771" v="6541" actId="20577"/>
        <pc:sldMkLst>
          <pc:docMk/>
          <pc:sldMk cId="3670213768" sldId="283"/>
        </pc:sldMkLst>
        <pc:spChg chg="mod">
          <ac:chgData name="Ivan Sangiorgio" userId="9f26e094-c653-492f-8cb7-dd70a684e9e9" providerId="ADAL" clId="{12CA4F12-280D-48BF-926A-418955A7B27C}" dt="2024-06-11T23:11:06.564" v="5899" actId="20577"/>
          <ac:spMkLst>
            <pc:docMk/>
            <pc:sldMk cId="3670213768" sldId="283"/>
            <ac:spMk id="4" creationId="{E17720D9-77F8-FED4-FB28-5447D3AAD9B1}"/>
          </ac:spMkLst>
        </pc:spChg>
        <pc:spChg chg="mod">
          <ac:chgData name="Ivan Sangiorgio" userId="9f26e094-c653-492f-8cb7-dd70a684e9e9" providerId="ADAL" clId="{12CA4F12-280D-48BF-926A-418955A7B27C}" dt="2024-06-12T07:47:32.771" v="6541" actId="20577"/>
          <ac:spMkLst>
            <pc:docMk/>
            <pc:sldMk cId="3670213768" sldId="283"/>
            <ac:spMk id="6" creationId="{6FAB8C07-9165-7404-7DA2-431A1226747D}"/>
          </ac:spMkLst>
        </pc:spChg>
      </pc:sldChg>
      <pc:sldChg chg="delSp modSp add mod ord">
        <pc:chgData name="Ivan Sangiorgio" userId="9f26e094-c653-492f-8cb7-dd70a684e9e9" providerId="ADAL" clId="{12CA4F12-280D-48BF-926A-418955A7B27C}" dt="2024-06-11T23:28:24.260" v="6283"/>
        <pc:sldMkLst>
          <pc:docMk/>
          <pc:sldMk cId="62610798" sldId="284"/>
        </pc:sldMkLst>
        <pc:spChg chg="del">
          <ac:chgData name="Ivan Sangiorgio" userId="9f26e094-c653-492f-8cb7-dd70a684e9e9" providerId="ADAL" clId="{12CA4F12-280D-48BF-926A-418955A7B27C}" dt="2024-06-11T23:27:23.940" v="6274" actId="478"/>
          <ac:spMkLst>
            <pc:docMk/>
            <pc:sldMk cId="62610798" sldId="284"/>
            <ac:spMk id="4" creationId="{E17720D9-77F8-FED4-FB28-5447D3AAD9B1}"/>
          </ac:spMkLst>
        </pc:spChg>
        <pc:spChg chg="mod">
          <ac:chgData name="Ivan Sangiorgio" userId="9f26e094-c653-492f-8cb7-dd70a684e9e9" providerId="ADAL" clId="{12CA4F12-280D-48BF-926A-418955A7B27C}" dt="2024-06-11T23:28:10.857" v="6281" actId="1076"/>
          <ac:spMkLst>
            <pc:docMk/>
            <pc:sldMk cId="62610798" sldId="284"/>
            <ac:spMk id="6" creationId="{6FAB8C07-9165-7404-7DA2-431A1226747D}"/>
          </ac:spMkLst>
        </pc:spChg>
        <pc:spChg chg="del mod">
          <ac:chgData name="Ivan Sangiorgio" userId="9f26e094-c653-492f-8cb7-dd70a684e9e9" providerId="ADAL" clId="{12CA4F12-280D-48BF-926A-418955A7B27C}" dt="2024-06-11T23:27:20.817" v="6273" actId="478"/>
          <ac:spMkLst>
            <pc:docMk/>
            <pc:sldMk cId="62610798" sldId="284"/>
            <ac:spMk id="25" creationId="{53615450-342B-0CAB-9034-CFBA9EFDF919}"/>
          </ac:spMkLst>
        </pc:spChg>
      </pc:sldChg>
      <pc:sldChg chg="modSp add mod">
        <pc:chgData name="Ivan Sangiorgio" userId="9f26e094-c653-492f-8cb7-dd70a684e9e9" providerId="ADAL" clId="{12CA4F12-280D-48BF-926A-418955A7B27C}" dt="2024-06-12T07:48:46.665" v="6557" actId="20577"/>
        <pc:sldMkLst>
          <pc:docMk/>
          <pc:sldMk cId="3706533333" sldId="285"/>
        </pc:sldMkLst>
        <pc:spChg chg="mod">
          <ac:chgData name="Ivan Sangiorgio" userId="9f26e094-c653-492f-8cb7-dd70a684e9e9" providerId="ADAL" clId="{12CA4F12-280D-48BF-926A-418955A7B27C}" dt="2024-06-12T07:48:26.887" v="6543" actId="20577"/>
          <ac:spMkLst>
            <pc:docMk/>
            <pc:sldMk cId="3706533333" sldId="285"/>
            <ac:spMk id="6" creationId="{6FAB8C07-9165-7404-7DA2-431A1226747D}"/>
          </ac:spMkLst>
        </pc:spChg>
        <pc:spChg chg="mod">
          <ac:chgData name="Ivan Sangiorgio" userId="9f26e094-c653-492f-8cb7-dd70a684e9e9" providerId="ADAL" clId="{12CA4F12-280D-48BF-926A-418955A7B27C}" dt="2024-06-12T07:48:46.665" v="6557" actId="20577"/>
          <ac:spMkLst>
            <pc:docMk/>
            <pc:sldMk cId="3706533333" sldId="285"/>
            <ac:spMk id="25" creationId="{53615450-342B-0CAB-9034-CFBA9EFDF919}"/>
          </ac:spMkLst>
        </pc:spChg>
      </pc:sldChg>
      <pc:sldChg chg="modSp add mod">
        <pc:chgData name="Ivan Sangiorgio" userId="9f26e094-c653-492f-8cb7-dd70a684e9e9" providerId="ADAL" clId="{12CA4F12-280D-48BF-926A-418955A7B27C}" dt="2024-06-11T23:26:51.753" v="6256" actId="6549"/>
        <pc:sldMkLst>
          <pc:docMk/>
          <pc:sldMk cId="3022462750" sldId="286"/>
        </pc:sldMkLst>
        <pc:spChg chg="mod">
          <ac:chgData name="Ivan Sangiorgio" userId="9f26e094-c653-492f-8cb7-dd70a684e9e9" providerId="ADAL" clId="{12CA4F12-280D-48BF-926A-418955A7B27C}" dt="2024-06-11T23:26:51.753" v="6256" actId="6549"/>
          <ac:spMkLst>
            <pc:docMk/>
            <pc:sldMk cId="3022462750" sldId="286"/>
            <ac:spMk id="25" creationId="{53615450-342B-0CAB-9034-CFBA9EFDF919}"/>
          </ac:spMkLst>
        </pc:spChg>
      </pc:sldChg>
      <pc:sldChg chg="addSp delSp modSp add del mod">
        <pc:chgData name="Ivan Sangiorgio" userId="9f26e094-c653-492f-8cb7-dd70a684e9e9" providerId="ADAL" clId="{12CA4F12-280D-48BF-926A-418955A7B27C}" dt="2024-06-12T07:47:03.680" v="6529" actId="478"/>
        <pc:sldMkLst>
          <pc:docMk/>
          <pc:sldMk cId="1840210781" sldId="287"/>
        </pc:sldMkLst>
        <pc:spChg chg="del">
          <ac:chgData name="Ivan Sangiorgio" userId="9f26e094-c653-492f-8cb7-dd70a684e9e9" providerId="ADAL" clId="{12CA4F12-280D-48BF-926A-418955A7B27C}" dt="2024-06-12T07:47:03.680" v="6529" actId="478"/>
          <ac:spMkLst>
            <pc:docMk/>
            <pc:sldMk cId="1840210781" sldId="287"/>
            <ac:spMk id="4" creationId="{E17720D9-77F8-FED4-FB28-5447D3AAD9B1}"/>
          </ac:spMkLst>
        </pc:spChg>
        <pc:spChg chg="mod">
          <ac:chgData name="Ivan Sangiorgio" userId="9f26e094-c653-492f-8cb7-dd70a684e9e9" providerId="ADAL" clId="{12CA4F12-280D-48BF-926A-418955A7B27C}" dt="2024-06-11T23:24:11.762" v="6235" actId="20577"/>
          <ac:spMkLst>
            <pc:docMk/>
            <pc:sldMk cId="1840210781" sldId="287"/>
            <ac:spMk id="6" creationId="{6FAB8C07-9165-7404-7DA2-431A1226747D}"/>
          </ac:spMkLst>
        </pc:spChg>
        <pc:spChg chg="del">
          <ac:chgData name="Ivan Sangiorgio" userId="9f26e094-c653-492f-8cb7-dd70a684e9e9" providerId="ADAL" clId="{12CA4F12-280D-48BF-926A-418955A7B27C}" dt="2024-06-11T23:24:15.604" v="6236" actId="478"/>
          <ac:spMkLst>
            <pc:docMk/>
            <pc:sldMk cId="1840210781" sldId="287"/>
            <ac:spMk id="25" creationId="{53615450-342B-0CAB-9034-CFBA9EFDF919}"/>
          </ac:spMkLst>
        </pc:spChg>
        <pc:graphicFrameChg chg="add mod modGraphic">
          <ac:chgData name="Ivan Sangiorgio" userId="9f26e094-c653-492f-8cb7-dd70a684e9e9" providerId="ADAL" clId="{12CA4F12-280D-48BF-926A-418955A7B27C}" dt="2024-06-11T23:26:46.995" v="6255" actId="20577"/>
          <ac:graphicFrameMkLst>
            <pc:docMk/>
            <pc:sldMk cId="1840210781" sldId="287"/>
            <ac:graphicFrameMk id="3" creationId="{EE7D0774-E615-9E59-8E7F-628163C9DC2C}"/>
          </ac:graphicFrameMkLst>
        </pc:graphicFrameChg>
      </pc:sldChg>
      <pc:sldChg chg="modSp add mod">
        <pc:chgData name="Ivan Sangiorgio" userId="9f26e094-c653-492f-8cb7-dd70a684e9e9" providerId="ADAL" clId="{12CA4F12-280D-48BF-926A-418955A7B27C}" dt="2024-06-12T07:50:09.922" v="6642" actId="20577"/>
        <pc:sldMkLst>
          <pc:docMk/>
          <pc:sldMk cId="1617376957" sldId="288"/>
        </pc:sldMkLst>
        <pc:spChg chg="mod">
          <ac:chgData name="Ivan Sangiorgio" userId="9f26e094-c653-492f-8cb7-dd70a684e9e9" providerId="ADAL" clId="{12CA4F12-280D-48BF-926A-418955A7B27C}" dt="2024-06-12T07:47:43.068" v="6542" actId="6549"/>
          <ac:spMkLst>
            <pc:docMk/>
            <pc:sldMk cId="1617376957" sldId="288"/>
            <ac:spMk id="6" creationId="{6FAB8C07-9165-7404-7DA2-431A1226747D}"/>
          </ac:spMkLst>
        </pc:spChg>
        <pc:spChg chg="mod">
          <ac:chgData name="Ivan Sangiorgio" userId="9f26e094-c653-492f-8cb7-dd70a684e9e9" providerId="ADAL" clId="{12CA4F12-280D-48BF-926A-418955A7B27C}" dt="2024-06-12T07:50:09.922" v="6642" actId="20577"/>
          <ac:spMkLst>
            <pc:docMk/>
            <pc:sldMk cId="1617376957" sldId="288"/>
            <ac:spMk id="25" creationId="{53615450-342B-0CAB-9034-CFBA9EFDF919}"/>
          </ac:spMkLst>
        </pc:spChg>
      </pc:sldChg>
      <pc:sldChg chg="addSp delSp modSp add mod">
        <pc:chgData name="Ivan Sangiorgio" userId="9f26e094-c653-492f-8cb7-dd70a684e9e9" providerId="ADAL" clId="{12CA4F12-280D-48BF-926A-418955A7B27C}" dt="2024-06-12T07:55:49.971" v="6654" actId="20577"/>
        <pc:sldMkLst>
          <pc:docMk/>
          <pc:sldMk cId="1626883121" sldId="289"/>
        </pc:sldMkLst>
        <pc:spChg chg="del">
          <ac:chgData name="Ivan Sangiorgio" userId="9f26e094-c653-492f-8cb7-dd70a684e9e9" providerId="ADAL" clId="{12CA4F12-280D-48BF-926A-418955A7B27C}" dt="2024-06-12T07:51:23.848" v="6643" actId="478"/>
          <ac:spMkLst>
            <pc:docMk/>
            <pc:sldMk cId="1626883121" sldId="289"/>
            <ac:spMk id="4" creationId="{E17720D9-77F8-FED4-FB28-5447D3AAD9B1}"/>
          </ac:spMkLst>
        </pc:spChg>
        <pc:spChg chg="mod">
          <ac:chgData name="Ivan Sangiorgio" userId="9f26e094-c653-492f-8cb7-dd70a684e9e9" providerId="ADAL" clId="{12CA4F12-280D-48BF-926A-418955A7B27C}" dt="2024-06-12T07:55:49.971" v="6654" actId="20577"/>
          <ac:spMkLst>
            <pc:docMk/>
            <pc:sldMk cId="1626883121" sldId="289"/>
            <ac:spMk id="6" creationId="{6FAB8C07-9165-7404-7DA2-431A1226747D}"/>
          </ac:spMkLst>
        </pc:spChg>
        <pc:graphicFrameChg chg="del">
          <ac:chgData name="Ivan Sangiorgio" userId="9f26e094-c653-492f-8cb7-dd70a684e9e9" providerId="ADAL" clId="{12CA4F12-280D-48BF-926A-418955A7B27C}" dt="2024-06-12T07:51:27.703" v="6644" actId="478"/>
          <ac:graphicFrameMkLst>
            <pc:docMk/>
            <pc:sldMk cId="1626883121" sldId="289"/>
            <ac:graphicFrameMk id="3" creationId="{EE7D0774-E615-9E59-8E7F-628163C9DC2C}"/>
          </ac:graphicFrameMkLst>
        </pc:graphicFrameChg>
        <pc:picChg chg="add mod modCrop">
          <ac:chgData name="Ivan Sangiorgio" userId="9f26e094-c653-492f-8cb7-dd70a684e9e9" providerId="ADAL" clId="{12CA4F12-280D-48BF-926A-418955A7B27C}" dt="2024-06-12T07:55:31.904" v="6648" actId="732"/>
          <ac:picMkLst>
            <pc:docMk/>
            <pc:sldMk cId="1626883121" sldId="289"/>
            <ac:picMk id="7" creationId="{10FF7617-C593-B51E-AD36-E5AD29A3034C}"/>
          </ac:picMkLst>
        </pc:picChg>
      </pc:sldChg>
      <pc:sldChg chg="addSp delSp modSp add mod">
        <pc:chgData name="Ivan Sangiorgio" userId="9f26e094-c653-492f-8cb7-dd70a684e9e9" providerId="ADAL" clId="{12CA4F12-280D-48BF-926A-418955A7B27C}" dt="2024-06-12T07:56:30.086" v="6661" actId="1076"/>
        <pc:sldMkLst>
          <pc:docMk/>
          <pc:sldMk cId="887351361" sldId="290"/>
        </pc:sldMkLst>
        <pc:spChg chg="mod">
          <ac:chgData name="Ivan Sangiorgio" userId="9f26e094-c653-492f-8cb7-dd70a684e9e9" providerId="ADAL" clId="{12CA4F12-280D-48BF-926A-418955A7B27C}" dt="2024-06-12T07:56:00.331" v="6657" actId="20577"/>
          <ac:spMkLst>
            <pc:docMk/>
            <pc:sldMk cId="887351361" sldId="290"/>
            <ac:spMk id="6" creationId="{6FAB8C07-9165-7404-7DA2-431A1226747D}"/>
          </ac:spMkLst>
        </pc:spChg>
        <pc:picChg chg="add mod">
          <ac:chgData name="Ivan Sangiorgio" userId="9f26e094-c653-492f-8cb7-dd70a684e9e9" providerId="ADAL" clId="{12CA4F12-280D-48BF-926A-418955A7B27C}" dt="2024-06-12T07:56:30.086" v="6661" actId="1076"/>
          <ac:picMkLst>
            <pc:docMk/>
            <pc:sldMk cId="887351361" sldId="290"/>
            <ac:picMk id="4" creationId="{1C07F3A1-2615-ED01-6BAB-ADBEA61679A5}"/>
          </ac:picMkLst>
        </pc:picChg>
        <pc:picChg chg="del">
          <ac:chgData name="Ivan Sangiorgio" userId="9f26e094-c653-492f-8cb7-dd70a684e9e9" providerId="ADAL" clId="{12CA4F12-280D-48BF-926A-418955A7B27C}" dt="2024-06-12T07:56:02.267" v="6658" actId="478"/>
          <ac:picMkLst>
            <pc:docMk/>
            <pc:sldMk cId="887351361" sldId="290"/>
            <ac:picMk id="7" creationId="{10FF7617-C593-B51E-AD36-E5AD29A3034C}"/>
          </ac:picMkLst>
        </pc:picChg>
      </pc:sldChg>
      <pc:sldMasterChg chg="addSp delSp modSp mod delSldLayout modSldLayout">
        <pc:chgData name="Ivan Sangiorgio" userId="9f26e094-c653-492f-8cb7-dd70a684e9e9" providerId="ADAL" clId="{12CA4F12-280D-48BF-926A-418955A7B27C}" dt="2024-06-10T09:32:57.424" v="457" actId="478"/>
        <pc:sldMasterMkLst>
          <pc:docMk/>
          <pc:sldMasterMk cId="2748706171" sldId="2147483661"/>
        </pc:sldMasterMkLst>
        <pc:spChg chg="add mod">
          <ac:chgData name="Ivan Sangiorgio" userId="9f26e094-c653-492f-8cb7-dd70a684e9e9" providerId="ADAL" clId="{12CA4F12-280D-48BF-926A-418955A7B27C}" dt="2024-06-10T09:32:34.824" v="456" actId="20577"/>
          <ac:spMkLst>
            <pc:docMk/>
            <pc:sldMasterMk cId="2748706171" sldId="2147483661"/>
            <ac:spMk id="3" creationId="{15D2B62B-9A17-AB0E-2E6E-D351ADEFA1A9}"/>
          </ac:spMkLst>
        </pc:spChg>
        <pc:spChg chg="add mod">
          <ac:chgData name="Ivan Sangiorgio" userId="9f26e094-c653-492f-8cb7-dd70a684e9e9" providerId="ADAL" clId="{12CA4F12-280D-48BF-926A-418955A7B27C}" dt="2024-06-07T14:57:56.485" v="146" actId="14100"/>
          <ac:spMkLst>
            <pc:docMk/>
            <pc:sldMasterMk cId="2748706171" sldId="2147483661"/>
            <ac:spMk id="5" creationId="{EA137109-927F-4086-BD4F-322356EAAB4A}"/>
          </ac:spMkLst>
        </pc:spChg>
        <pc:spChg chg="del">
          <ac:chgData name="Ivan Sangiorgio" userId="9f26e094-c653-492f-8cb7-dd70a684e9e9" providerId="ADAL" clId="{12CA4F12-280D-48BF-926A-418955A7B27C}" dt="2024-06-07T14:57:28.465" v="143" actId="478"/>
          <ac:spMkLst>
            <pc:docMk/>
            <pc:sldMasterMk cId="2748706171" sldId="2147483661"/>
            <ac:spMk id="6" creationId="{3283026F-1E07-42E6-A43B-5C1F1F9D2C62}"/>
          </ac:spMkLst>
        </pc:spChg>
        <pc:spChg chg="del">
          <ac:chgData name="Ivan Sangiorgio" userId="9f26e094-c653-492f-8cb7-dd70a684e9e9" providerId="ADAL" clId="{12CA4F12-280D-48BF-926A-418955A7B27C}" dt="2024-06-07T14:57:47.823" v="145" actId="478"/>
          <ac:spMkLst>
            <pc:docMk/>
            <pc:sldMasterMk cId="2748706171" sldId="2147483661"/>
            <ac:spMk id="8" creationId="{A3C68C3D-F133-47EE-9381-03876AEFCAA4}"/>
          </ac:spMkLst>
        </pc:spChg>
        <pc:picChg chg="add mod">
          <ac:chgData name="Ivan Sangiorgio" userId="9f26e094-c653-492f-8cb7-dd70a684e9e9" providerId="ADAL" clId="{12CA4F12-280D-48BF-926A-418955A7B27C}" dt="2024-06-07T14:55:47.679" v="62" actId="1076"/>
          <ac:picMkLst>
            <pc:docMk/>
            <pc:sldMasterMk cId="2748706171" sldId="2147483661"/>
            <ac:picMk id="1026" creationId="{D66C1CC5-2EE1-13D1-FFB0-B73A4706B536}"/>
          </ac:picMkLst>
        </pc:picChg>
        <pc:picChg chg="add mod">
          <ac:chgData name="Ivan Sangiorgio" userId="9f26e094-c653-492f-8cb7-dd70a684e9e9" providerId="ADAL" clId="{12CA4F12-280D-48BF-926A-418955A7B27C}" dt="2024-06-07T14:55:47.679" v="62" actId="1076"/>
          <ac:picMkLst>
            <pc:docMk/>
            <pc:sldMasterMk cId="2748706171" sldId="2147483661"/>
            <ac:picMk id="1028" creationId="{654E4B99-B0CE-DB33-F91E-9A5CD3189BD0}"/>
          </ac:picMkLst>
        </pc:picChg>
        <pc:cxnChg chg="mod">
          <ac:chgData name="Ivan Sangiorgio" userId="9f26e094-c653-492f-8cb7-dd70a684e9e9" providerId="ADAL" clId="{12CA4F12-280D-48BF-926A-418955A7B27C}" dt="2024-06-07T14:56:40.920" v="97" actId="1076"/>
          <ac:cxnSpMkLst>
            <pc:docMk/>
            <pc:sldMasterMk cId="2748706171" sldId="2147483661"/>
            <ac:cxnSpMk id="11" creationId="{E6A1F93B-9CA5-4129-A472-E9916F366621}"/>
          </ac:cxnSpMkLst>
        </pc:cxnChg>
        <pc:sldLayoutChg chg="addSp delSp modSp mod">
          <pc:chgData name="Ivan Sangiorgio" userId="9f26e094-c653-492f-8cb7-dd70a684e9e9" providerId="ADAL" clId="{12CA4F12-280D-48BF-926A-418955A7B27C}" dt="2024-06-10T09:32:57.424" v="457" actId="478"/>
          <pc:sldLayoutMkLst>
            <pc:docMk/>
            <pc:sldMasterMk cId="2748706171" sldId="2147483661"/>
            <pc:sldLayoutMk cId="2480708892" sldId="2147483675"/>
          </pc:sldLayoutMkLst>
          <pc:spChg chg="del mod">
            <ac:chgData name="Ivan Sangiorgio" userId="9f26e094-c653-492f-8cb7-dd70a684e9e9" providerId="ADAL" clId="{12CA4F12-280D-48BF-926A-418955A7B27C}" dt="2024-06-10T09:32:57.424" v="457" actId="478"/>
            <ac:spMkLst>
              <pc:docMk/>
              <pc:sldMasterMk cId="2748706171" sldId="2147483661"/>
              <pc:sldLayoutMk cId="2480708892" sldId="2147483675"/>
              <ac:spMk id="4" creationId="{0B285191-EB7B-4CFE-92AD-C31B7058461E}"/>
            </ac:spMkLst>
          </pc:spChg>
          <pc:spChg chg="del mod">
            <ac:chgData name="Ivan Sangiorgio" userId="9f26e094-c653-492f-8cb7-dd70a684e9e9" providerId="ADAL" clId="{12CA4F12-280D-48BF-926A-418955A7B27C}" dt="2024-06-07T14:55:17.893" v="52" actId="21"/>
            <ac:spMkLst>
              <pc:docMk/>
              <pc:sldMasterMk cId="2748706171" sldId="2147483661"/>
              <pc:sldLayoutMk cId="2480708892" sldId="2147483675"/>
              <ac:spMk id="5" creationId="{EA137109-927F-4086-BD4F-322356EAAB4A}"/>
            </ac:spMkLst>
          </pc:spChg>
          <pc:spChg chg="mod">
            <ac:chgData name="Ivan Sangiorgio" userId="9f26e094-c653-492f-8cb7-dd70a684e9e9" providerId="ADAL" clId="{12CA4F12-280D-48BF-926A-418955A7B27C}" dt="2024-06-10T09:32:07.832" v="416" actId="1076"/>
            <ac:spMkLst>
              <pc:docMk/>
              <pc:sldMasterMk cId="2748706171" sldId="2147483661"/>
              <pc:sldLayoutMk cId="2480708892" sldId="2147483675"/>
              <ac:spMk id="6" creationId="{331A27D4-4259-4F01-A011-27A097145248}"/>
            </ac:spMkLst>
          </pc:spChg>
          <pc:picChg chg="del">
            <ac:chgData name="Ivan Sangiorgio" userId="9f26e094-c653-492f-8cb7-dd70a684e9e9" providerId="ADAL" clId="{12CA4F12-280D-48BF-926A-418955A7B27C}" dt="2024-06-07T14:52:46.066" v="16" actId="478"/>
            <ac:picMkLst>
              <pc:docMk/>
              <pc:sldMasterMk cId="2748706171" sldId="2147483661"/>
              <pc:sldLayoutMk cId="2480708892" sldId="2147483675"/>
              <ac:picMk id="3" creationId="{DCD4E6AD-AE65-4491-94FB-72CB665EFC53}"/>
            </ac:picMkLst>
          </pc:picChg>
          <pc:picChg chg="add del mod">
            <ac:chgData name="Ivan Sangiorgio" userId="9f26e094-c653-492f-8cb7-dd70a684e9e9" providerId="ADAL" clId="{12CA4F12-280D-48BF-926A-418955A7B27C}" dt="2024-06-07T14:55:17.893" v="52" actId="21"/>
            <ac:picMkLst>
              <pc:docMk/>
              <pc:sldMasterMk cId="2748706171" sldId="2147483661"/>
              <pc:sldLayoutMk cId="2480708892" sldId="2147483675"/>
              <ac:picMk id="1026" creationId="{D66C1CC5-2EE1-13D1-FFB0-B73A4706B536}"/>
            </ac:picMkLst>
          </pc:picChg>
          <pc:picChg chg="add del mod">
            <ac:chgData name="Ivan Sangiorgio" userId="9f26e094-c653-492f-8cb7-dd70a684e9e9" providerId="ADAL" clId="{12CA4F12-280D-48BF-926A-418955A7B27C}" dt="2024-06-07T14:55:17.893" v="52" actId="21"/>
            <ac:picMkLst>
              <pc:docMk/>
              <pc:sldMasterMk cId="2748706171" sldId="2147483661"/>
              <pc:sldLayoutMk cId="2480708892" sldId="2147483675"/>
              <ac:picMk id="1028" creationId="{654E4B99-B0CE-DB33-F91E-9A5CD3189BD0}"/>
            </ac:picMkLst>
          </pc:picChg>
        </pc:sldLayoutChg>
        <pc:sldLayoutChg chg="del">
          <pc:chgData name="Ivan Sangiorgio" userId="9f26e094-c653-492f-8cb7-dd70a684e9e9" providerId="ADAL" clId="{12CA4F12-280D-48BF-926A-418955A7B27C}" dt="2024-06-07T14:52:29.125" v="3" actId="2696"/>
          <pc:sldLayoutMkLst>
            <pc:docMk/>
            <pc:sldMasterMk cId="2748706171" sldId="2147483661"/>
            <pc:sldLayoutMk cId="3589565808" sldId="2147483681"/>
          </pc:sldLayoutMkLst>
        </pc:sldLayoutChg>
        <pc:sldLayoutChg chg="del">
          <pc:chgData name="Ivan Sangiorgio" userId="9f26e094-c653-492f-8cb7-dd70a684e9e9" providerId="ADAL" clId="{12CA4F12-280D-48BF-926A-418955A7B27C}" dt="2024-06-07T14:52:29.760" v="4" actId="2696"/>
          <pc:sldLayoutMkLst>
            <pc:docMk/>
            <pc:sldMasterMk cId="2748706171" sldId="2147483661"/>
            <pc:sldLayoutMk cId="1841919815" sldId="2147483682"/>
          </pc:sldLayoutMkLst>
        </pc:sldLayoutChg>
        <pc:sldLayoutChg chg="modSp del mod">
          <pc:chgData name="Ivan Sangiorgio" userId="9f26e094-c653-492f-8cb7-dd70a684e9e9" providerId="ADAL" clId="{12CA4F12-280D-48BF-926A-418955A7B27C}" dt="2024-06-07T14:52:30.220" v="5" actId="2696"/>
          <pc:sldLayoutMkLst>
            <pc:docMk/>
            <pc:sldMasterMk cId="2748706171" sldId="2147483661"/>
            <pc:sldLayoutMk cId="2843448101" sldId="2147483683"/>
          </pc:sldLayoutMkLst>
          <pc:spChg chg="mod">
            <ac:chgData name="Ivan Sangiorgio" userId="9f26e094-c653-492f-8cb7-dd70a684e9e9" providerId="ADAL" clId="{12CA4F12-280D-48BF-926A-418955A7B27C}" dt="2024-06-07T14:52:21.696" v="2" actId="404"/>
            <ac:spMkLst>
              <pc:docMk/>
              <pc:sldMasterMk cId="2748706171" sldId="2147483661"/>
              <pc:sldLayoutMk cId="2843448101" sldId="2147483683"/>
              <ac:spMk id="5" creationId="{EA137109-927F-4086-BD4F-322356EAAB4A}"/>
            </ac:spMkLst>
          </pc:spChg>
        </pc:sldLayoutChg>
      </pc:sldMasterChg>
    </pc:docChg>
  </pc:docChgLst>
  <pc:docChgLst>
    <pc:chgData name="Ivan Sangiorgio" userId="9f26e094-c653-492f-8cb7-dd70a684e9e9" providerId="ADAL" clId="{17B73B8D-DADC-4B5D-9DC2-4E45AB211FAF}"/>
    <pc:docChg chg="undo redo custSel addSld delSld modSld">
      <pc:chgData name="Ivan Sangiorgio" userId="9f26e094-c653-492f-8cb7-dd70a684e9e9" providerId="ADAL" clId="{17B73B8D-DADC-4B5D-9DC2-4E45AB211FAF}" dt="2024-06-08T12:41:17.107" v="1044" actId="14100"/>
      <pc:docMkLst>
        <pc:docMk/>
      </pc:docMkLst>
      <pc:sldChg chg="delSp del mod">
        <pc:chgData name="Ivan Sangiorgio" userId="9f26e094-c653-492f-8cb7-dd70a684e9e9" providerId="ADAL" clId="{17B73B8D-DADC-4B5D-9DC2-4E45AB211FAF}" dt="2024-06-07T20:17:39.926" v="2" actId="47"/>
        <pc:sldMkLst>
          <pc:docMk/>
          <pc:sldMk cId="3021007472" sldId="257"/>
        </pc:sldMkLst>
        <pc:spChg chg="del">
          <ac:chgData name="Ivan Sangiorgio" userId="9f26e094-c653-492f-8cb7-dd70a684e9e9" providerId="ADAL" clId="{17B73B8D-DADC-4B5D-9DC2-4E45AB211FAF}" dt="2024-06-07T20:17:35.303" v="0" actId="478"/>
          <ac:spMkLst>
            <pc:docMk/>
            <pc:sldMk cId="3021007472" sldId="257"/>
            <ac:spMk id="4" creationId="{EF635306-10E3-4C73-A1F5-3B6F507E0245}"/>
          </ac:spMkLst>
        </pc:spChg>
      </pc:sldChg>
      <pc:sldChg chg="addSp delSp modSp mod">
        <pc:chgData name="Ivan Sangiorgio" userId="9f26e094-c653-492f-8cb7-dd70a684e9e9" providerId="ADAL" clId="{17B73B8D-DADC-4B5D-9DC2-4E45AB211FAF}" dt="2024-06-08T10:50:49.680" v="450" actId="14100"/>
        <pc:sldMkLst>
          <pc:docMk/>
          <pc:sldMk cId="1152826557" sldId="258"/>
        </pc:sldMkLst>
        <pc:spChg chg="add del mod">
          <ac:chgData name="Ivan Sangiorgio" userId="9f26e094-c653-492f-8cb7-dd70a684e9e9" providerId="ADAL" clId="{17B73B8D-DADC-4B5D-9DC2-4E45AB211FAF}" dt="2024-06-08T10:36:07.300" v="237" actId="478"/>
          <ac:spMkLst>
            <pc:docMk/>
            <pc:sldMk cId="1152826557" sldId="258"/>
            <ac:spMk id="5" creationId="{0548E5C0-C077-4A3B-FA18-0FCD6D822CA5}"/>
          </ac:spMkLst>
        </pc:spChg>
        <pc:spChg chg="add del mod">
          <ac:chgData name="Ivan Sangiorgio" userId="9f26e094-c653-492f-8cb7-dd70a684e9e9" providerId="ADAL" clId="{17B73B8D-DADC-4B5D-9DC2-4E45AB211FAF}" dt="2024-06-08T10:36:01.820" v="235" actId="478"/>
          <ac:spMkLst>
            <pc:docMk/>
            <pc:sldMk cId="1152826557" sldId="258"/>
            <ac:spMk id="6" creationId="{732A318B-2A35-BDB1-ACA3-2C1F399B3660}"/>
          </ac:spMkLst>
        </pc:spChg>
        <pc:spChg chg="add mod">
          <ac:chgData name="Ivan Sangiorgio" userId="9f26e094-c653-492f-8cb7-dd70a684e9e9" providerId="ADAL" clId="{17B73B8D-DADC-4B5D-9DC2-4E45AB211FAF}" dt="2024-06-08T10:50:26.209" v="447" actId="1076"/>
          <ac:spMkLst>
            <pc:docMk/>
            <pc:sldMk cId="1152826557" sldId="258"/>
            <ac:spMk id="8" creationId="{C43EAD64-8D6A-A36B-BEA6-67930C8CB68F}"/>
          </ac:spMkLst>
        </pc:spChg>
        <pc:spChg chg="add mod ord">
          <ac:chgData name="Ivan Sangiorgio" userId="9f26e094-c653-492f-8cb7-dd70a684e9e9" providerId="ADAL" clId="{17B73B8D-DADC-4B5D-9DC2-4E45AB211FAF}" dt="2024-06-08T10:50:49.680" v="450" actId="14100"/>
          <ac:spMkLst>
            <pc:docMk/>
            <pc:sldMk cId="1152826557" sldId="258"/>
            <ac:spMk id="9" creationId="{0EBBB49F-E6C4-7575-CBD2-178A7C41F5D6}"/>
          </ac:spMkLst>
        </pc:spChg>
        <pc:picChg chg="mod">
          <ac:chgData name="Ivan Sangiorgio" userId="9f26e094-c653-492f-8cb7-dd70a684e9e9" providerId="ADAL" clId="{17B73B8D-DADC-4B5D-9DC2-4E45AB211FAF}" dt="2024-06-08T10:49:43.717" v="394" actId="208"/>
          <ac:picMkLst>
            <pc:docMk/>
            <pc:sldMk cId="1152826557" sldId="258"/>
            <ac:picMk id="7" creationId="{7C478E4E-2048-75F7-2A00-F45A6ACBD581}"/>
          </ac:picMkLst>
        </pc:picChg>
      </pc:sldChg>
      <pc:sldChg chg="modSp mod">
        <pc:chgData name="Ivan Sangiorgio" userId="9f26e094-c653-492f-8cb7-dd70a684e9e9" providerId="ADAL" clId="{17B73B8D-DADC-4B5D-9DC2-4E45AB211FAF}" dt="2024-06-07T20:18:26.672" v="15" actId="1076"/>
        <pc:sldMkLst>
          <pc:docMk/>
          <pc:sldMk cId="3999413540" sldId="262"/>
        </pc:sldMkLst>
        <pc:spChg chg="mod">
          <ac:chgData name="Ivan Sangiorgio" userId="9f26e094-c653-492f-8cb7-dd70a684e9e9" providerId="ADAL" clId="{17B73B8D-DADC-4B5D-9DC2-4E45AB211FAF}" dt="2024-06-07T20:18:21.162" v="14" actId="20577"/>
          <ac:spMkLst>
            <pc:docMk/>
            <pc:sldMk cId="3999413540" sldId="262"/>
            <ac:spMk id="4" creationId="{491D90E4-675D-4F32-B81C-2BB0DA56162B}"/>
          </ac:spMkLst>
        </pc:spChg>
        <pc:picChg chg="mod">
          <ac:chgData name="Ivan Sangiorgio" userId="9f26e094-c653-492f-8cb7-dd70a684e9e9" providerId="ADAL" clId="{17B73B8D-DADC-4B5D-9DC2-4E45AB211FAF}" dt="2024-06-07T20:18:26.672" v="15" actId="1076"/>
          <ac:picMkLst>
            <pc:docMk/>
            <pc:sldMk cId="3999413540" sldId="262"/>
            <ac:picMk id="5" creationId="{69371F13-CD7D-5E6D-C33D-6AF33089A27F}"/>
          </ac:picMkLst>
        </pc:picChg>
      </pc:sldChg>
      <pc:sldChg chg="modSp mod">
        <pc:chgData name="Ivan Sangiorgio" userId="9f26e094-c653-492f-8cb7-dd70a684e9e9" providerId="ADAL" clId="{17B73B8D-DADC-4B5D-9DC2-4E45AB211FAF}" dt="2024-06-08T10:35:50.451" v="233"/>
        <pc:sldMkLst>
          <pc:docMk/>
          <pc:sldMk cId="2646810694" sldId="263"/>
        </pc:sldMkLst>
        <pc:spChg chg="mod">
          <ac:chgData name="Ivan Sangiorgio" userId="9f26e094-c653-492f-8cb7-dd70a684e9e9" providerId="ADAL" clId="{17B73B8D-DADC-4B5D-9DC2-4E45AB211FAF}" dt="2024-06-07T22:50:39.260" v="93" actId="6549"/>
          <ac:spMkLst>
            <pc:docMk/>
            <pc:sldMk cId="2646810694" sldId="263"/>
            <ac:spMk id="7" creationId="{ECC648A3-5B0D-05BD-EA5A-0CB397F6DD93}"/>
          </ac:spMkLst>
        </pc:spChg>
        <pc:graphicFrameChg chg="mod">
          <ac:chgData name="Ivan Sangiorgio" userId="9f26e094-c653-492f-8cb7-dd70a684e9e9" providerId="ADAL" clId="{17B73B8D-DADC-4B5D-9DC2-4E45AB211FAF}" dt="2024-06-08T10:35:50.451" v="233"/>
          <ac:graphicFrameMkLst>
            <pc:docMk/>
            <pc:sldMk cId="2646810694" sldId="263"/>
            <ac:graphicFrameMk id="5" creationId="{D43F6693-11B0-EC9E-B9AC-DCA4213083F5}"/>
          </ac:graphicFrameMkLst>
        </pc:graphicFrameChg>
      </pc:sldChg>
      <pc:sldChg chg="addSp delSp modSp add mod">
        <pc:chgData name="Ivan Sangiorgio" userId="9f26e094-c653-492f-8cb7-dd70a684e9e9" providerId="ADAL" clId="{17B73B8D-DADC-4B5D-9DC2-4E45AB211FAF}" dt="2024-06-08T12:12:36.613" v="935" actId="1076"/>
        <pc:sldMkLst>
          <pc:docMk/>
          <pc:sldMk cId="1442084021" sldId="264"/>
        </pc:sldMkLst>
        <pc:spChg chg="del mod">
          <ac:chgData name="Ivan Sangiorgio" userId="9f26e094-c653-492f-8cb7-dd70a684e9e9" providerId="ADAL" clId="{17B73B8D-DADC-4B5D-9DC2-4E45AB211FAF}" dt="2024-06-07T22:53:15.900" v="141" actId="478"/>
          <ac:spMkLst>
            <pc:docMk/>
            <pc:sldMk cId="1442084021" sldId="264"/>
            <ac:spMk id="7" creationId="{ECC648A3-5B0D-05BD-EA5A-0CB397F6DD93}"/>
          </ac:spMkLst>
        </pc:spChg>
        <pc:spChg chg="add mod">
          <ac:chgData name="Ivan Sangiorgio" userId="9f26e094-c653-492f-8cb7-dd70a684e9e9" providerId="ADAL" clId="{17B73B8D-DADC-4B5D-9DC2-4E45AB211FAF}" dt="2024-06-08T12:12:07.742" v="929" actId="6549"/>
          <ac:spMkLst>
            <pc:docMk/>
            <pc:sldMk cId="1442084021" sldId="264"/>
            <ac:spMk id="8" creationId="{7D99C14B-5CE1-8466-227C-26AB77D9B716}"/>
          </ac:spMkLst>
        </pc:spChg>
        <pc:graphicFrameChg chg="del">
          <ac:chgData name="Ivan Sangiorgio" userId="9f26e094-c653-492f-8cb7-dd70a684e9e9" providerId="ADAL" clId="{17B73B8D-DADC-4B5D-9DC2-4E45AB211FAF}" dt="2024-06-07T20:17:50.805" v="3" actId="478"/>
          <ac:graphicFrameMkLst>
            <pc:docMk/>
            <pc:sldMk cId="1442084021" sldId="264"/>
            <ac:graphicFrameMk id="5" creationId="{D43F6693-11B0-EC9E-B9AC-DCA4213083F5}"/>
          </ac:graphicFrameMkLst>
        </pc:graphicFrameChg>
        <pc:picChg chg="add mod">
          <ac:chgData name="Ivan Sangiorgio" userId="9f26e094-c653-492f-8cb7-dd70a684e9e9" providerId="ADAL" clId="{17B73B8D-DADC-4B5D-9DC2-4E45AB211FAF}" dt="2024-06-08T12:12:36.613" v="935" actId="1076"/>
          <ac:picMkLst>
            <pc:docMk/>
            <pc:sldMk cId="1442084021" sldId="264"/>
            <ac:picMk id="4" creationId="{55C805F0-5563-8CC2-497B-C8FF295436FB}"/>
          </ac:picMkLst>
        </pc:picChg>
      </pc:sldChg>
      <pc:sldChg chg="addSp delSp modSp add mod">
        <pc:chgData name="Ivan Sangiorgio" userId="9f26e094-c653-492f-8cb7-dd70a684e9e9" providerId="ADAL" clId="{17B73B8D-DADC-4B5D-9DC2-4E45AB211FAF}" dt="2024-06-08T10:53:57.014" v="451" actId="12100"/>
        <pc:sldMkLst>
          <pc:docMk/>
          <pc:sldMk cId="3920090293" sldId="265"/>
        </pc:sldMkLst>
        <pc:spChg chg="add mod">
          <ac:chgData name="Ivan Sangiorgio" userId="9f26e094-c653-492f-8cb7-dd70a684e9e9" providerId="ADAL" clId="{17B73B8D-DADC-4B5D-9DC2-4E45AB211FAF}" dt="2024-06-07T22:50:51.649" v="95"/>
          <ac:spMkLst>
            <pc:docMk/>
            <pc:sldMk cId="3920090293" sldId="265"/>
            <ac:spMk id="4" creationId="{DBCD5AAD-F41E-5D65-AE66-614389912645}"/>
          </ac:spMkLst>
        </pc:spChg>
        <pc:spChg chg="add mod">
          <ac:chgData name="Ivan Sangiorgio" userId="9f26e094-c653-492f-8cb7-dd70a684e9e9" providerId="ADAL" clId="{17B73B8D-DADC-4B5D-9DC2-4E45AB211FAF}" dt="2024-06-07T22:51:36.264" v="110" actId="20577"/>
          <ac:spMkLst>
            <pc:docMk/>
            <pc:sldMk cId="3920090293" sldId="265"/>
            <ac:spMk id="6" creationId="{6FAB8C07-9165-7404-7DA2-431A1226747D}"/>
          </ac:spMkLst>
        </pc:spChg>
        <pc:spChg chg="del">
          <ac:chgData name="Ivan Sangiorgio" userId="9f26e094-c653-492f-8cb7-dd70a684e9e9" providerId="ADAL" clId="{17B73B8D-DADC-4B5D-9DC2-4E45AB211FAF}" dt="2024-06-07T22:50:59.385" v="97" actId="478"/>
          <ac:spMkLst>
            <pc:docMk/>
            <pc:sldMk cId="3920090293" sldId="265"/>
            <ac:spMk id="7" creationId="{ECC648A3-5B0D-05BD-EA5A-0CB397F6DD93}"/>
          </ac:spMkLst>
        </pc:spChg>
        <pc:spChg chg="add del mod">
          <ac:chgData name="Ivan Sangiorgio" userId="9f26e094-c653-492f-8cb7-dd70a684e9e9" providerId="ADAL" clId="{17B73B8D-DADC-4B5D-9DC2-4E45AB211FAF}" dt="2024-06-07T22:51:02.819" v="98" actId="478"/>
          <ac:spMkLst>
            <pc:docMk/>
            <pc:sldMk cId="3920090293" sldId="265"/>
            <ac:spMk id="9" creationId="{FE16012E-96F1-49ED-AB3C-3D979756E9F0}"/>
          </ac:spMkLst>
        </pc:spChg>
        <pc:graphicFrameChg chg="add mod">
          <ac:chgData name="Ivan Sangiorgio" userId="9f26e094-c653-492f-8cb7-dd70a684e9e9" providerId="ADAL" clId="{17B73B8D-DADC-4B5D-9DC2-4E45AB211FAF}" dt="2024-06-08T10:53:57.014" v="451" actId="12100"/>
          <ac:graphicFrameMkLst>
            <pc:docMk/>
            <pc:sldMk cId="3920090293" sldId="265"/>
            <ac:graphicFrameMk id="3" creationId="{6DBC32EF-A4DC-F672-60E2-AAF558543744}"/>
          </ac:graphicFrameMkLst>
        </pc:graphicFrameChg>
        <pc:graphicFrameChg chg="del">
          <ac:chgData name="Ivan Sangiorgio" userId="9f26e094-c653-492f-8cb7-dd70a684e9e9" providerId="ADAL" clId="{17B73B8D-DADC-4B5D-9DC2-4E45AB211FAF}" dt="2024-06-07T22:49:32.543" v="35" actId="478"/>
          <ac:graphicFrameMkLst>
            <pc:docMk/>
            <pc:sldMk cId="3920090293" sldId="265"/>
            <ac:graphicFrameMk id="5" creationId="{D43F6693-11B0-EC9E-B9AC-DCA4213083F5}"/>
          </ac:graphicFrameMkLst>
        </pc:graphicFrameChg>
      </pc:sldChg>
      <pc:sldChg chg="add del">
        <pc:chgData name="Ivan Sangiorgio" userId="9f26e094-c653-492f-8cb7-dd70a684e9e9" providerId="ADAL" clId="{17B73B8D-DADC-4B5D-9DC2-4E45AB211FAF}" dt="2024-06-07T22:51:47.776" v="112" actId="47"/>
        <pc:sldMkLst>
          <pc:docMk/>
          <pc:sldMk cId="158192847" sldId="266"/>
        </pc:sldMkLst>
      </pc:sldChg>
      <pc:sldChg chg="add del">
        <pc:chgData name="Ivan Sangiorgio" userId="9f26e094-c653-492f-8cb7-dd70a684e9e9" providerId="ADAL" clId="{17B73B8D-DADC-4B5D-9DC2-4E45AB211FAF}" dt="2024-06-07T22:52:54.762" v="139" actId="47"/>
        <pc:sldMkLst>
          <pc:docMk/>
          <pc:sldMk cId="3433203451" sldId="267"/>
        </pc:sldMkLst>
      </pc:sldChg>
      <pc:sldChg chg="addSp delSp modSp add mod">
        <pc:chgData name="Ivan Sangiorgio" userId="9f26e094-c653-492f-8cb7-dd70a684e9e9" providerId="ADAL" clId="{17B73B8D-DADC-4B5D-9DC2-4E45AB211FAF}" dt="2024-06-08T10:54:43.086" v="453" actId="1076"/>
        <pc:sldMkLst>
          <pc:docMk/>
          <pc:sldMk cId="1051936715" sldId="268"/>
        </pc:sldMkLst>
        <pc:spChg chg="mod">
          <ac:chgData name="Ivan Sangiorgio" userId="9f26e094-c653-492f-8cb7-dd70a684e9e9" providerId="ADAL" clId="{17B73B8D-DADC-4B5D-9DC2-4E45AB211FAF}" dt="2024-06-07T22:52:00.560" v="129" actId="20577"/>
          <ac:spMkLst>
            <pc:docMk/>
            <pc:sldMk cId="1051936715" sldId="268"/>
            <ac:spMk id="6" creationId="{6FAB8C07-9165-7404-7DA2-431A1226747D}"/>
          </ac:spMkLst>
        </pc:spChg>
        <pc:graphicFrameChg chg="del">
          <ac:chgData name="Ivan Sangiorgio" userId="9f26e094-c653-492f-8cb7-dd70a684e9e9" providerId="ADAL" clId="{17B73B8D-DADC-4B5D-9DC2-4E45AB211FAF}" dt="2024-06-07T22:52:23.528" v="130" actId="478"/>
          <ac:graphicFrameMkLst>
            <pc:docMk/>
            <pc:sldMk cId="1051936715" sldId="268"/>
            <ac:graphicFrameMk id="3" creationId="{6DBC32EF-A4DC-F672-60E2-AAF558543744}"/>
          </ac:graphicFrameMkLst>
        </pc:graphicFrameChg>
        <pc:graphicFrameChg chg="add mod">
          <ac:chgData name="Ivan Sangiorgio" userId="9f26e094-c653-492f-8cb7-dd70a684e9e9" providerId="ADAL" clId="{17B73B8D-DADC-4B5D-9DC2-4E45AB211FAF}" dt="2024-06-08T10:54:43.086" v="453" actId="1076"/>
          <ac:graphicFrameMkLst>
            <pc:docMk/>
            <pc:sldMk cId="1051936715" sldId="268"/>
            <ac:graphicFrameMk id="4" creationId="{43B0F78D-B257-006B-B86A-EC4D5F04A201}"/>
          </ac:graphicFrameMkLst>
        </pc:graphicFrameChg>
      </pc:sldChg>
      <pc:sldChg chg="addSp delSp modSp add mod">
        <pc:chgData name="Ivan Sangiorgio" userId="9f26e094-c653-492f-8cb7-dd70a684e9e9" providerId="ADAL" clId="{17B73B8D-DADC-4B5D-9DC2-4E45AB211FAF}" dt="2024-06-08T12:11:43.688" v="925" actId="1076"/>
        <pc:sldMkLst>
          <pc:docMk/>
          <pc:sldMk cId="1934113738" sldId="269"/>
        </pc:sldMkLst>
        <pc:spChg chg="mod">
          <ac:chgData name="Ivan Sangiorgio" userId="9f26e094-c653-492f-8cb7-dd70a684e9e9" providerId="ADAL" clId="{17B73B8D-DADC-4B5D-9DC2-4E45AB211FAF}" dt="2024-06-07T22:53:39.584" v="173" actId="20577"/>
          <ac:spMkLst>
            <pc:docMk/>
            <pc:sldMk cId="1934113738" sldId="269"/>
            <ac:spMk id="6" creationId="{6FAB8C07-9165-7404-7DA2-431A1226747D}"/>
          </ac:spMkLst>
        </pc:spChg>
        <pc:graphicFrameChg chg="add mod">
          <ac:chgData name="Ivan Sangiorgio" userId="9f26e094-c653-492f-8cb7-dd70a684e9e9" providerId="ADAL" clId="{17B73B8D-DADC-4B5D-9DC2-4E45AB211FAF}" dt="2024-06-08T12:11:43.688" v="925" actId="1076"/>
          <ac:graphicFrameMkLst>
            <pc:docMk/>
            <pc:sldMk cId="1934113738" sldId="269"/>
            <ac:graphicFrameMk id="3" creationId="{43584AFE-1E10-B818-560A-9B8089FDFC24}"/>
          </ac:graphicFrameMkLst>
        </pc:graphicFrameChg>
        <pc:graphicFrameChg chg="del">
          <ac:chgData name="Ivan Sangiorgio" userId="9f26e094-c653-492f-8cb7-dd70a684e9e9" providerId="ADAL" clId="{17B73B8D-DADC-4B5D-9DC2-4E45AB211FAF}" dt="2024-06-07T22:53:43.405" v="174" actId="478"/>
          <ac:graphicFrameMkLst>
            <pc:docMk/>
            <pc:sldMk cId="1934113738" sldId="269"/>
            <ac:graphicFrameMk id="4" creationId="{43B0F78D-B257-006B-B86A-EC4D5F04A201}"/>
          </ac:graphicFrameMkLst>
        </pc:graphicFrameChg>
      </pc:sldChg>
      <pc:sldChg chg="addSp delSp modSp add mod">
        <pc:chgData name="Ivan Sangiorgio" userId="9f26e094-c653-492f-8cb7-dd70a684e9e9" providerId="ADAL" clId="{17B73B8D-DADC-4B5D-9DC2-4E45AB211FAF}" dt="2024-06-08T12:40:59.127" v="1042" actId="1076"/>
        <pc:sldMkLst>
          <pc:docMk/>
          <pc:sldMk cId="876093661" sldId="270"/>
        </pc:sldMkLst>
        <pc:spChg chg="mod">
          <ac:chgData name="Ivan Sangiorgio" userId="9f26e094-c653-492f-8cb7-dd70a684e9e9" providerId="ADAL" clId="{17B73B8D-DADC-4B5D-9DC2-4E45AB211FAF}" dt="2024-06-08T11:37:13.267" v="779" actId="20577"/>
          <ac:spMkLst>
            <pc:docMk/>
            <pc:sldMk cId="876093661" sldId="270"/>
            <ac:spMk id="6" creationId="{6FAB8C07-9165-7404-7DA2-431A1226747D}"/>
          </ac:spMkLst>
        </pc:spChg>
        <pc:spChg chg="add mod">
          <ac:chgData name="Ivan Sangiorgio" userId="9f26e094-c653-492f-8cb7-dd70a684e9e9" providerId="ADAL" clId="{17B73B8D-DADC-4B5D-9DC2-4E45AB211FAF}" dt="2024-06-08T12:12:53.367" v="938" actId="1076"/>
          <ac:spMkLst>
            <pc:docMk/>
            <pc:sldMk cId="876093661" sldId="270"/>
            <ac:spMk id="10" creationId="{7DC2728F-6C55-1E1C-14CF-99A9D721C47F}"/>
          </ac:spMkLst>
        </pc:spChg>
        <pc:spChg chg="add mod">
          <ac:chgData name="Ivan Sangiorgio" userId="9f26e094-c653-492f-8cb7-dd70a684e9e9" providerId="ADAL" clId="{17B73B8D-DADC-4B5D-9DC2-4E45AB211FAF}" dt="2024-06-08T12:40:38.585" v="1040" actId="1076"/>
          <ac:spMkLst>
            <pc:docMk/>
            <pc:sldMk cId="876093661" sldId="270"/>
            <ac:spMk id="11" creationId="{0F6D1647-642F-4012-BB13-07605986A83B}"/>
          </ac:spMkLst>
        </pc:spChg>
        <pc:spChg chg="add mod">
          <ac:chgData name="Ivan Sangiorgio" userId="9f26e094-c653-492f-8cb7-dd70a684e9e9" providerId="ADAL" clId="{17B73B8D-DADC-4B5D-9DC2-4E45AB211FAF}" dt="2024-06-08T12:40:59.127" v="1042" actId="1076"/>
          <ac:spMkLst>
            <pc:docMk/>
            <pc:sldMk cId="876093661" sldId="270"/>
            <ac:spMk id="13" creationId="{61D17865-67FE-2EE9-1CA9-19B4F85B32CC}"/>
          </ac:spMkLst>
        </pc:spChg>
        <pc:graphicFrameChg chg="del">
          <ac:chgData name="Ivan Sangiorgio" userId="9f26e094-c653-492f-8cb7-dd70a684e9e9" providerId="ADAL" clId="{17B73B8D-DADC-4B5D-9DC2-4E45AB211FAF}" dt="2024-06-07T22:59:38.328" v="202" actId="478"/>
          <ac:graphicFrameMkLst>
            <pc:docMk/>
            <pc:sldMk cId="876093661" sldId="270"/>
            <ac:graphicFrameMk id="3" creationId="{43584AFE-1E10-B818-560A-9B8089FDFC24}"/>
          </ac:graphicFrameMkLst>
        </pc:graphicFrameChg>
        <pc:graphicFrameChg chg="add mod modGraphic">
          <ac:chgData name="Ivan Sangiorgio" userId="9f26e094-c653-492f-8cb7-dd70a684e9e9" providerId="ADAL" clId="{17B73B8D-DADC-4B5D-9DC2-4E45AB211FAF}" dt="2024-06-08T12:40:38.585" v="1040" actId="1076"/>
          <ac:graphicFrameMkLst>
            <pc:docMk/>
            <pc:sldMk cId="876093661" sldId="270"/>
            <ac:graphicFrameMk id="7" creationId="{5AAF084F-A6A1-8FDB-4E01-18AB0AC7DE26}"/>
          </ac:graphicFrameMkLst>
        </pc:graphicFrameChg>
        <pc:graphicFrameChg chg="add del mod">
          <ac:chgData name="Ivan Sangiorgio" userId="9f26e094-c653-492f-8cb7-dd70a684e9e9" providerId="ADAL" clId="{17B73B8D-DADC-4B5D-9DC2-4E45AB211FAF}" dt="2024-06-08T12:38:49.236" v="992" actId="478"/>
          <ac:graphicFrameMkLst>
            <pc:docMk/>
            <pc:sldMk cId="876093661" sldId="270"/>
            <ac:graphicFrameMk id="14" creationId="{83302B31-B222-581E-F2A0-6DDED69D1A69}"/>
          </ac:graphicFrameMkLst>
        </pc:graphicFrameChg>
        <pc:graphicFrameChg chg="add del mod">
          <ac:chgData name="Ivan Sangiorgio" userId="9f26e094-c653-492f-8cb7-dd70a684e9e9" providerId="ADAL" clId="{17B73B8D-DADC-4B5D-9DC2-4E45AB211FAF}" dt="2024-06-08T12:39:33.942" v="1002" actId="21"/>
          <ac:graphicFrameMkLst>
            <pc:docMk/>
            <pc:sldMk cId="876093661" sldId="270"/>
            <ac:graphicFrameMk id="15" creationId="{E9F66EF7-1CB5-5BC2-C1FB-8336FC3F9682}"/>
          </ac:graphicFrameMkLst>
        </pc:graphicFrameChg>
        <pc:picChg chg="add del mod modCrop">
          <ac:chgData name="Ivan Sangiorgio" userId="9f26e094-c653-492f-8cb7-dd70a684e9e9" providerId="ADAL" clId="{17B73B8D-DADC-4B5D-9DC2-4E45AB211FAF}" dt="2024-06-08T12:00:14.634" v="782" actId="478"/>
          <ac:picMkLst>
            <pc:docMk/>
            <pc:sldMk cId="876093661" sldId="270"/>
            <ac:picMk id="5" creationId="{53CE3388-96B4-EEE2-8957-DE9FC056066F}"/>
          </ac:picMkLst>
        </pc:picChg>
        <pc:picChg chg="add mod modCrop">
          <ac:chgData name="Ivan Sangiorgio" userId="9f26e094-c653-492f-8cb7-dd70a684e9e9" providerId="ADAL" clId="{17B73B8D-DADC-4B5D-9DC2-4E45AB211FAF}" dt="2024-06-08T12:40:43.654" v="1041" actId="1076"/>
          <ac:picMkLst>
            <pc:docMk/>
            <pc:sldMk cId="876093661" sldId="270"/>
            <ac:picMk id="9" creationId="{0E56C72E-E623-2209-72FD-90E057DA2654}"/>
          </ac:picMkLst>
        </pc:picChg>
      </pc:sldChg>
      <pc:sldChg chg="add">
        <pc:chgData name="Ivan Sangiorgio" userId="9f26e094-c653-492f-8cb7-dd70a684e9e9" providerId="ADAL" clId="{17B73B8D-DADC-4B5D-9DC2-4E45AB211FAF}" dt="2024-06-08T11:00:50.142" v="454" actId="2890"/>
        <pc:sldMkLst>
          <pc:docMk/>
          <pc:sldMk cId="4185119719" sldId="271"/>
        </pc:sldMkLst>
      </pc:sldChg>
      <pc:sldChg chg="addSp delSp modSp add mod">
        <pc:chgData name="Ivan Sangiorgio" userId="9f26e094-c653-492f-8cb7-dd70a684e9e9" providerId="ADAL" clId="{17B73B8D-DADC-4B5D-9DC2-4E45AB211FAF}" dt="2024-06-08T12:41:17.107" v="1044" actId="14100"/>
        <pc:sldMkLst>
          <pc:docMk/>
          <pc:sldMk cId="3196443627" sldId="272"/>
        </pc:sldMkLst>
        <pc:spChg chg="mod">
          <ac:chgData name="Ivan Sangiorgio" userId="9f26e094-c653-492f-8cb7-dd70a684e9e9" providerId="ADAL" clId="{17B73B8D-DADC-4B5D-9DC2-4E45AB211FAF}" dt="2024-06-08T12:41:17.107" v="1044" actId="14100"/>
          <ac:spMkLst>
            <pc:docMk/>
            <pc:sldMk cId="3196443627" sldId="272"/>
            <ac:spMk id="11" creationId="{0F6D1647-642F-4012-BB13-07605986A83B}"/>
          </ac:spMkLst>
        </pc:spChg>
        <pc:spChg chg="mod">
          <ac:chgData name="Ivan Sangiorgio" userId="9f26e094-c653-492f-8cb7-dd70a684e9e9" providerId="ADAL" clId="{17B73B8D-DADC-4B5D-9DC2-4E45AB211FAF}" dt="2024-06-08T12:40:07.604" v="1033" actId="20577"/>
          <ac:spMkLst>
            <pc:docMk/>
            <pc:sldMk cId="3196443627" sldId="272"/>
            <ac:spMk id="13" creationId="{61D17865-67FE-2EE9-1CA9-19B4F85B32CC}"/>
          </ac:spMkLst>
        </pc:spChg>
        <pc:graphicFrameChg chg="del">
          <ac:chgData name="Ivan Sangiorgio" userId="9f26e094-c653-492f-8cb7-dd70a684e9e9" providerId="ADAL" clId="{17B73B8D-DADC-4B5D-9DC2-4E45AB211FAF}" dt="2024-06-08T12:39:43.183" v="1004" actId="478"/>
          <ac:graphicFrameMkLst>
            <pc:docMk/>
            <pc:sldMk cId="3196443627" sldId="272"/>
            <ac:graphicFrameMk id="7" creationId="{5AAF084F-A6A1-8FDB-4E01-18AB0AC7DE26}"/>
          </ac:graphicFrameMkLst>
        </pc:graphicFrameChg>
        <pc:graphicFrameChg chg="add mod">
          <ac:chgData name="Ivan Sangiorgio" userId="9f26e094-c653-492f-8cb7-dd70a684e9e9" providerId="ADAL" clId="{17B73B8D-DADC-4B5D-9DC2-4E45AB211FAF}" dt="2024-06-08T12:39:53.741" v="1008" actId="1076"/>
          <ac:graphicFrameMkLst>
            <pc:docMk/>
            <pc:sldMk cId="3196443627" sldId="272"/>
            <ac:graphicFrameMk id="15" creationId="{E9F66EF7-1CB5-5BC2-C1FB-8336FC3F9682}"/>
          </ac:graphicFrameMkLst>
        </pc:graphicFrameChg>
        <pc:picChg chg="del">
          <ac:chgData name="Ivan Sangiorgio" userId="9f26e094-c653-492f-8cb7-dd70a684e9e9" providerId="ADAL" clId="{17B73B8D-DADC-4B5D-9DC2-4E45AB211FAF}" dt="2024-06-08T12:40:10.138" v="1034" actId="478"/>
          <ac:picMkLst>
            <pc:docMk/>
            <pc:sldMk cId="3196443627" sldId="272"/>
            <ac:picMk id="9" creationId="{0E56C72E-E623-2209-72FD-90E057DA2654}"/>
          </ac:picMkLst>
        </pc:picChg>
      </pc:sldChg>
    </pc:docChg>
  </pc:docChgLst>
  <pc:docChgLst>
    <pc:chgData name="Axelle Gallerand" userId="S::axelle@ieecp.org::1d3ed803-ebb6-4b53-956c-b5c9f21b21f0" providerId="AD" clId="Web-{0AEABCCE-4AED-5C13-0675-C570F13996D8}"/>
    <pc:docChg chg="modSld">
      <pc:chgData name="Axelle Gallerand" userId="S::axelle@ieecp.org::1d3ed803-ebb6-4b53-956c-b5c9f21b21f0" providerId="AD" clId="Web-{0AEABCCE-4AED-5C13-0675-C570F13996D8}" dt="2022-04-21T12:21:04.770" v="0"/>
      <pc:docMkLst>
        <pc:docMk/>
      </pc:docMkLst>
      <pc:sldChg chg="modSp mod modClrScheme chgLayout">
        <pc:chgData name="Axelle Gallerand" userId="S::axelle@ieecp.org::1d3ed803-ebb6-4b53-956c-b5c9f21b21f0" providerId="AD" clId="Web-{0AEABCCE-4AED-5C13-0675-C570F13996D8}" dt="2022-04-21T12:21:04.770" v="0"/>
        <pc:sldMkLst>
          <pc:docMk/>
          <pc:sldMk cId="3475960882" sldId="260"/>
        </pc:sldMkLst>
        <pc:spChg chg="mod ord">
          <ac:chgData name="Axelle Gallerand" userId="S::axelle@ieecp.org::1d3ed803-ebb6-4b53-956c-b5c9f21b21f0" providerId="AD" clId="Web-{0AEABCCE-4AED-5C13-0675-C570F13996D8}" dt="2022-04-21T12:21:04.770" v="0"/>
          <ac:spMkLst>
            <pc:docMk/>
            <pc:sldMk cId="3475960882" sldId="260"/>
            <ac:spMk id="2" creationId="{FCC776E5-EDBD-4446-95AF-E83A7E64CA48}"/>
          </ac:spMkLst>
        </pc:spChg>
        <pc:spChg chg="mod ord">
          <ac:chgData name="Axelle Gallerand" userId="S::axelle@ieecp.org::1d3ed803-ebb6-4b53-956c-b5c9f21b21f0" providerId="AD" clId="Web-{0AEABCCE-4AED-5C13-0675-C570F13996D8}" dt="2022-04-21T12:21:04.770" v="0"/>
          <ac:spMkLst>
            <pc:docMk/>
            <pc:sldMk cId="3475960882" sldId="260"/>
            <ac:spMk id="3" creationId="{23D4DF85-43CA-4CB3-9942-0F8A35693427}"/>
          </ac:spMkLst>
        </pc:spChg>
        <pc:spChg chg="mod ord">
          <ac:chgData name="Axelle Gallerand" userId="S::axelle@ieecp.org::1d3ed803-ebb6-4b53-956c-b5c9f21b21f0" providerId="AD" clId="Web-{0AEABCCE-4AED-5C13-0675-C570F13996D8}" dt="2022-04-21T12:21:04.770" v="0"/>
          <ac:spMkLst>
            <pc:docMk/>
            <pc:sldMk cId="3475960882" sldId="260"/>
            <ac:spMk id="4" creationId="{BABF6BF8-9DEB-4B6B-8504-8C5A10F2ABAD}"/>
          </ac:spMkLst>
        </pc:spChg>
      </pc:sldChg>
    </pc:docChg>
  </pc:docChgLst>
  <pc:docChgLst>
    <pc:chgData name="Marine IEECP" userId="a5e6b10a-96e7-4a6b-9cac-0baa9a40a550" providerId="ADAL" clId="{C574874A-8C40-47B1-8804-5EDAAB813542}"/>
    <pc:docChg chg="undo redo custSel addSld delSld modSld modMainMaster">
      <pc:chgData name="Marine IEECP" userId="a5e6b10a-96e7-4a6b-9cac-0baa9a40a550" providerId="ADAL" clId="{C574874A-8C40-47B1-8804-5EDAAB813542}" dt="2022-03-01T13:55:37.976" v="936" actId="1076"/>
      <pc:docMkLst>
        <pc:docMk/>
      </pc:docMkLst>
      <pc:sldChg chg="new del">
        <pc:chgData name="Marine IEECP" userId="a5e6b10a-96e7-4a6b-9cac-0baa9a40a550" providerId="ADAL" clId="{C574874A-8C40-47B1-8804-5EDAAB813542}" dt="2022-03-01T13:47:56.180" v="918" actId="47"/>
        <pc:sldMkLst>
          <pc:docMk/>
          <pc:sldMk cId="1423948334" sldId="256"/>
        </pc:sldMkLst>
      </pc:sldChg>
      <pc:sldChg chg="new">
        <pc:chgData name="Marine IEECP" userId="a5e6b10a-96e7-4a6b-9cac-0baa9a40a550" providerId="ADAL" clId="{C574874A-8C40-47B1-8804-5EDAAB813542}" dt="2022-03-01T13:39:49.335" v="871" actId="680"/>
        <pc:sldMkLst>
          <pc:docMk/>
          <pc:sldMk cId="3021007472" sldId="257"/>
        </pc:sldMkLst>
      </pc:sldChg>
      <pc:sldChg chg="new">
        <pc:chgData name="Marine IEECP" userId="a5e6b10a-96e7-4a6b-9cac-0baa9a40a550" providerId="ADAL" clId="{C574874A-8C40-47B1-8804-5EDAAB813542}" dt="2022-03-01T13:39:52.837" v="872" actId="680"/>
        <pc:sldMkLst>
          <pc:docMk/>
          <pc:sldMk cId="1152826557" sldId="258"/>
        </pc:sldMkLst>
      </pc:sldChg>
      <pc:sldChg chg="new">
        <pc:chgData name="Marine IEECP" userId="a5e6b10a-96e7-4a6b-9cac-0baa9a40a550" providerId="ADAL" clId="{C574874A-8C40-47B1-8804-5EDAAB813542}" dt="2022-03-01T13:40:04.598" v="873" actId="680"/>
        <pc:sldMkLst>
          <pc:docMk/>
          <pc:sldMk cId="2235125939" sldId="259"/>
        </pc:sldMkLst>
      </pc:sldChg>
      <pc:sldChg chg="new">
        <pc:chgData name="Marine IEECP" userId="a5e6b10a-96e7-4a6b-9cac-0baa9a40a550" providerId="ADAL" clId="{C574874A-8C40-47B1-8804-5EDAAB813542}" dt="2022-03-01T13:48:01.973" v="919" actId="680"/>
        <pc:sldMkLst>
          <pc:docMk/>
          <pc:sldMk cId="3475960882" sldId="260"/>
        </pc:sldMkLst>
      </pc:sldChg>
      <pc:sldChg chg="modSp del mod">
        <pc:chgData name="Marine IEECP" userId="a5e6b10a-96e7-4a6b-9cac-0baa9a40a550" providerId="ADAL" clId="{C574874A-8C40-47B1-8804-5EDAAB813542}" dt="2022-03-01T13:39:38.358" v="869" actId="47"/>
        <pc:sldMkLst>
          <pc:docMk/>
          <pc:sldMk cId="3724167480" sldId="261"/>
        </pc:sldMkLst>
        <pc:spChg chg="mod">
          <ac:chgData name="Marine IEECP" userId="a5e6b10a-96e7-4a6b-9cac-0baa9a40a550" providerId="ADAL" clId="{C574874A-8C40-47B1-8804-5EDAAB813542}" dt="2022-03-01T13:14:35.314" v="657" actId="20577"/>
          <ac:spMkLst>
            <pc:docMk/>
            <pc:sldMk cId="3724167480" sldId="261"/>
            <ac:spMk id="2" creationId="{ED4E52F5-3B95-4B28-916E-0E5B2A7B5AD3}"/>
          </ac:spMkLst>
        </pc:spChg>
      </pc:sldChg>
      <pc:sldChg chg="del">
        <pc:chgData name="Marine IEECP" userId="a5e6b10a-96e7-4a6b-9cac-0baa9a40a550" providerId="ADAL" clId="{C574874A-8C40-47B1-8804-5EDAAB813542}" dt="2022-03-01T13:39:38.358" v="869" actId="47"/>
        <pc:sldMkLst>
          <pc:docMk/>
          <pc:sldMk cId="3103229346" sldId="262"/>
        </pc:sldMkLst>
      </pc:sldChg>
      <pc:sldChg chg="del">
        <pc:chgData name="Marine IEECP" userId="a5e6b10a-96e7-4a6b-9cac-0baa9a40a550" providerId="ADAL" clId="{C574874A-8C40-47B1-8804-5EDAAB813542}" dt="2022-03-01T13:39:38.358" v="869" actId="47"/>
        <pc:sldMkLst>
          <pc:docMk/>
          <pc:sldMk cId="2226532876" sldId="263"/>
        </pc:sldMkLst>
      </pc:sldChg>
      <pc:sldChg chg="modSp del mod">
        <pc:chgData name="Marine IEECP" userId="a5e6b10a-96e7-4a6b-9cac-0baa9a40a550" providerId="ADAL" clId="{C574874A-8C40-47B1-8804-5EDAAB813542}" dt="2022-03-01T13:29:23.817" v="790" actId="47"/>
        <pc:sldMkLst>
          <pc:docMk/>
          <pc:sldMk cId="2939030001" sldId="264"/>
        </pc:sldMkLst>
        <pc:spChg chg="mod">
          <ac:chgData name="Marine IEECP" userId="a5e6b10a-96e7-4a6b-9cac-0baa9a40a550" providerId="ADAL" clId="{C574874A-8C40-47B1-8804-5EDAAB813542}" dt="2022-03-01T13:14:39.202" v="659" actId="5793"/>
          <ac:spMkLst>
            <pc:docMk/>
            <pc:sldMk cId="2939030001" sldId="264"/>
            <ac:spMk id="2" creationId="{59DA7AAC-EB79-4773-A483-683AE81198F4}"/>
          </ac:spMkLst>
        </pc:spChg>
      </pc:sldChg>
      <pc:sldChg chg="modSp new del mod">
        <pc:chgData name="Marine IEECP" userId="a5e6b10a-96e7-4a6b-9cac-0baa9a40a550" providerId="ADAL" clId="{C574874A-8C40-47B1-8804-5EDAAB813542}" dt="2022-03-01T13:39:38.358" v="869" actId="47"/>
        <pc:sldMkLst>
          <pc:docMk/>
          <pc:sldMk cId="647598108" sldId="265"/>
        </pc:sldMkLst>
        <pc:spChg chg="mod">
          <ac:chgData name="Marine IEECP" userId="a5e6b10a-96e7-4a6b-9cac-0baa9a40a550" providerId="ADAL" clId="{C574874A-8C40-47B1-8804-5EDAAB813542}" dt="2022-03-01T13:29:41.571" v="806" actId="20577"/>
          <ac:spMkLst>
            <pc:docMk/>
            <pc:sldMk cId="647598108" sldId="265"/>
            <ac:spMk id="4" creationId="{38E8B3D8-FAA8-4269-85A9-D2D7AE174164}"/>
          </ac:spMkLst>
        </pc:spChg>
      </pc:sldChg>
      <pc:sldChg chg="new del">
        <pc:chgData name="Marine IEECP" userId="a5e6b10a-96e7-4a6b-9cac-0baa9a40a550" providerId="ADAL" clId="{C574874A-8C40-47B1-8804-5EDAAB813542}" dt="2022-03-01T13:36:51.458" v="860" actId="47"/>
        <pc:sldMkLst>
          <pc:docMk/>
          <pc:sldMk cId="1839913122" sldId="266"/>
        </pc:sldMkLst>
      </pc:sldChg>
      <pc:sldChg chg="new del">
        <pc:chgData name="Marine IEECP" userId="a5e6b10a-96e7-4a6b-9cac-0baa9a40a550" providerId="ADAL" clId="{C574874A-8C40-47B1-8804-5EDAAB813542}" dt="2022-03-01T13:36:52.338" v="861" actId="47"/>
        <pc:sldMkLst>
          <pc:docMk/>
          <pc:sldMk cId="1429263184" sldId="267"/>
        </pc:sldMkLst>
      </pc:sldChg>
      <pc:sldMasterChg chg="addSp delSp modSp mod delSldLayout modSldLayout">
        <pc:chgData name="Marine IEECP" userId="a5e6b10a-96e7-4a6b-9cac-0baa9a40a550" providerId="ADAL" clId="{C574874A-8C40-47B1-8804-5EDAAB813542}" dt="2022-03-01T13:55:37.976" v="936" actId="1076"/>
        <pc:sldMasterMkLst>
          <pc:docMk/>
          <pc:sldMasterMk cId="1233805520" sldId="2147483648"/>
        </pc:sldMasterMkLst>
        <pc:spChg chg="mod">
          <ac:chgData name="Marine IEECP" userId="a5e6b10a-96e7-4a6b-9cac-0baa9a40a550" providerId="ADAL" clId="{C574874A-8C40-47B1-8804-5EDAAB813542}" dt="2022-03-01T12:53:17.141" v="304" actId="1076"/>
          <ac:spMkLst>
            <pc:docMk/>
            <pc:sldMasterMk cId="1233805520" sldId="2147483648"/>
            <ac:spMk id="2" creationId="{F5A5AD1E-E02C-4611-8537-5A801D39BD12}"/>
          </ac:spMkLst>
        </pc:spChg>
        <pc:spChg chg="add mod">
          <ac:chgData name="Marine IEECP" userId="a5e6b10a-96e7-4a6b-9cac-0baa9a40a550" providerId="ADAL" clId="{C574874A-8C40-47B1-8804-5EDAAB813542}" dt="2022-03-01T12:52:15.683" v="296" actId="14100"/>
          <ac:spMkLst>
            <pc:docMk/>
            <pc:sldMasterMk cId="1233805520" sldId="2147483648"/>
            <ac:spMk id="9" creationId="{ED314499-C44D-4F63-A7BA-140B0E31C7B2}"/>
          </ac:spMkLst>
        </pc:spChg>
        <pc:spChg chg="add mod">
          <ac:chgData name="Marine IEECP" userId="a5e6b10a-96e7-4a6b-9cac-0baa9a40a550" providerId="ADAL" clId="{C574874A-8C40-47B1-8804-5EDAAB813542}" dt="2022-03-01T12:53:23.901" v="306" actId="207"/>
          <ac:spMkLst>
            <pc:docMk/>
            <pc:sldMasterMk cId="1233805520" sldId="2147483648"/>
            <ac:spMk id="10" creationId="{8B1C7629-AA2C-4113-96F8-103D11732DA8}"/>
          </ac:spMkLst>
        </pc:spChg>
        <pc:picChg chg="del">
          <ac:chgData name="Marine IEECP" userId="a5e6b10a-96e7-4a6b-9cac-0baa9a40a550" providerId="ADAL" clId="{C574874A-8C40-47B1-8804-5EDAAB813542}" dt="2022-03-01T11:02:45.508" v="65" actId="478"/>
          <ac:picMkLst>
            <pc:docMk/>
            <pc:sldMasterMk cId="1233805520" sldId="2147483648"/>
            <ac:picMk id="5" creationId="{ADA248C2-2221-5941-94A8-AD433DBD1043}"/>
          </ac:picMkLst>
        </pc:picChg>
        <pc:picChg chg="del">
          <ac:chgData name="Marine IEECP" userId="a5e6b10a-96e7-4a6b-9cac-0baa9a40a550" providerId="ADAL" clId="{C574874A-8C40-47B1-8804-5EDAAB813542}" dt="2022-03-01T11:02:32.729" v="60" actId="478"/>
          <ac:picMkLst>
            <pc:docMk/>
            <pc:sldMasterMk cId="1233805520" sldId="2147483648"/>
            <ac:picMk id="7" creationId="{E4B45E74-AB3F-49DD-879D-11F2596200C4}"/>
          </ac:picMkLst>
        </pc:picChg>
        <pc:picChg chg="add mod">
          <ac:chgData name="Marine IEECP" userId="a5e6b10a-96e7-4a6b-9cac-0baa9a40a550" providerId="ADAL" clId="{C574874A-8C40-47B1-8804-5EDAAB813542}" dt="2022-03-01T11:02:43.019" v="64" actId="1076"/>
          <ac:picMkLst>
            <pc:docMk/>
            <pc:sldMasterMk cId="1233805520" sldId="2147483648"/>
            <ac:picMk id="8" creationId="{2C1FB432-3FEE-41AD-9681-F0EC13D609EA}"/>
          </ac:picMkLst>
        </pc:picChg>
        <pc:sldLayoutChg chg="delSp modSp mod">
          <pc:chgData name="Marine IEECP" userId="a5e6b10a-96e7-4a6b-9cac-0baa9a40a550" providerId="ADAL" clId="{C574874A-8C40-47B1-8804-5EDAAB813542}" dt="2022-03-01T13:53:40.494" v="925" actId="14100"/>
          <pc:sldLayoutMkLst>
            <pc:docMk/>
            <pc:sldMasterMk cId="1233805520" sldId="2147483648"/>
            <pc:sldLayoutMk cId="467279208" sldId="2147483649"/>
          </pc:sldLayoutMkLst>
          <pc:spChg chg="mod">
            <ac:chgData name="Marine IEECP" userId="a5e6b10a-96e7-4a6b-9cac-0baa9a40a550" providerId="ADAL" clId="{C574874A-8C40-47B1-8804-5EDAAB813542}" dt="2022-03-01T13:53:40.494" v="925" actId="14100"/>
            <ac:spMkLst>
              <pc:docMk/>
              <pc:sldMasterMk cId="1233805520" sldId="2147483648"/>
              <pc:sldLayoutMk cId="467279208" sldId="2147483649"/>
              <ac:spMk id="7" creationId="{70D21F3A-BBA4-41BA-89C1-B03715C50EB0}"/>
            </ac:spMkLst>
          </pc:spChg>
          <pc:picChg chg="del">
            <ac:chgData name="Marine IEECP" userId="a5e6b10a-96e7-4a6b-9cac-0baa9a40a550" providerId="ADAL" clId="{C574874A-8C40-47B1-8804-5EDAAB813542}" dt="2022-03-01T13:17:05.616" v="721" actId="478"/>
            <ac:picMkLst>
              <pc:docMk/>
              <pc:sldMasterMk cId="1233805520" sldId="2147483648"/>
              <pc:sldLayoutMk cId="467279208" sldId="2147483649"/>
              <ac:picMk id="4" creationId="{843E90B4-ED35-9048-87D2-A32A59DB815F}"/>
            </ac:picMkLst>
          </pc:picChg>
        </pc:sldLayoutChg>
        <pc:sldLayoutChg chg="addSp delSp modSp mod">
          <pc:chgData name="Marine IEECP" userId="a5e6b10a-96e7-4a6b-9cac-0baa9a40a550" providerId="ADAL" clId="{C574874A-8C40-47B1-8804-5EDAAB813542}" dt="2022-03-01T13:53:46.835" v="927" actId="14100"/>
          <pc:sldLayoutMkLst>
            <pc:docMk/>
            <pc:sldMasterMk cId="1233805520" sldId="2147483648"/>
            <pc:sldLayoutMk cId="1759007382" sldId="2147483658"/>
          </pc:sldLayoutMkLst>
          <pc:spChg chg="mod">
            <ac:chgData name="Marine IEECP" userId="a5e6b10a-96e7-4a6b-9cac-0baa9a40a550" providerId="ADAL" clId="{C574874A-8C40-47B1-8804-5EDAAB813542}" dt="2022-03-01T13:53:46.835" v="927" actId="14100"/>
            <ac:spMkLst>
              <pc:docMk/>
              <pc:sldMasterMk cId="1233805520" sldId="2147483648"/>
              <pc:sldLayoutMk cId="1759007382" sldId="2147483658"/>
              <ac:spMk id="5" creationId="{1F28A08C-2546-45B0-97C3-858D25D64409}"/>
            </ac:spMkLst>
          </pc:spChg>
          <pc:spChg chg="mod">
            <ac:chgData name="Marine IEECP" userId="a5e6b10a-96e7-4a6b-9cac-0baa9a40a550" providerId="ADAL" clId="{C574874A-8C40-47B1-8804-5EDAAB813542}" dt="2022-03-01T13:03:59.089" v="376" actId="1076"/>
            <ac:spMkLst>
              <pc:docMk/>
              <pc:sldMasterMk cId="1233805520" sldId="2147483648"/>
              <pc:sldLayoutMk cId="1759007382" sldId="2147483658"/>
              <ac:spMk id="6" creationId="{CB7D7A38-4253-4A47-A687-AAB579048D14}"/>
            </ac:spMkLst>
          </pc:spChg>
          <pc:picChg chg="del">
            <ac:chgData name="Marine IEECP" userId="a5e6b10a-96e7-4a6b-9cac-0baa9a40a550" providerId="ADAL" clId="{C574874A-8C40-47B1-8804-5EDAAB813542}" dt="2022-03-01T12:40:02.393" v="177" actId="478"/>
            <ac:picMkLst>
              <pc:docMk/>
              <pc:sldMasterMk cId="1233805520" sldId="2147483648"/>
              <pc:sldLayoutMk cId="1759007382" sldId="2147483658"/>
              <ac:picMk id="4" creationId="{BC4376DB-DD4C-444C-A368-0C0361E40FCC}"/>
            </ac:picMkLst>
          </pc:picChg>
          <pc:picChg chg="add mod">
            <ac:chgData name="Marine IEECP" userId="a5e6b10a-96e7-4a6b-9cac-0baa9a40a550" providerId="ADAL" clId="{C574874A-8C40-47B1-8804-5EDAAB813542}" dt="2022-03-01T13:47:45.154" v="917" actId="1076"/>
            <ac:picMkLst>
              <pc:docMk/>
              <pc:sldMasterMk cId="1233805520" sldId="2147483648"/>
              <pc:sldLayoutMk cId="1759007382" sldId="2147483658"/>
              <ac:picMk id="7" creationId="{BC9BA766-43D8-4C74-A87A-40C4507EBD4B}"/>
            </ac:picMkLst>
          </pc:picChg>
          <pc:picChg chg="add del mod">
            <ac:chgData name="Marine IEECP" userId="a5e6b10a-96e7-4a6b-9cac-0baa9a40a550" providerId="ADAL" clId="{C574874A-8C40-47B1-8804-5EDAAB813542}" dt="2022-03-01T13:02:37.662" v="366" actId="21"/>
            <ac:picMkLst>
              <pc:docMk/>
              <pc:sldMasterMk cId="1233805520" sldId="2147483648"/>
              <pc:sldLayoutMk cId="1759007382" sldId="2147483658"/>
              <ac:picMk id="8" creationId="{60321F9F-E8BF-45A0-9AAE-75BCF3064FC7}"/>
            </ac:picMkLst>
          </pc:picChg>
          <pc:picChg chg="add del mod">
            <ac:chgData name="Marine IEECP" userId="a5e6b10a-96e7-4a6b-9cac-0baa9a40a550" providerId="ADAL" clId="{C574874A-8C40-47B1-8804-5EDAAB813542}" dt="2022-03-01T13:47:39.989" v="915" actId="478"/>
            <ac:picMkLst>
              <pc:docMk/>
              <pc:sldMasterMk cId="1233805520" sldId="2147483648"/>
              <pc:sldLayoutMk cId="1759007382" sldId="2147483658"/>
              <ac:picMk id="10" creationId="{7D2B4579-7646-4469-B54E-94066DC47D96}"/>
            </ac:picMkLst>
          </pc:picChg>
          <pc:picChg chg="add del mod">
            <ac:chgData name="Marine IEECP" userId="a5e6b10a-96e7-4a6b-9cac-0baa9a40a550" providerId="ADAL" clId="{C574874A-8C40-47B1-8804-5EDAAB813542}" dt="2022-03-01T13:04:31.804" v="380" actId="21"/>
            <ac:picMkLst>
              <pc:docMk/>
              <pc:sldMasterMk cId="1233805520" sldId="2147483648"/>
              <pc:sldLayoutMk cId="1759007382" sldId="2147483658"/>
              <ac:picMk id="12" creationId="{CF2B071E-A1C7-40ED-8ACA-BA6A8C3536B4}"/>
            </ac:picMkLst>
          </pc:picChg>
          <pc:picChg chg="add del mod">
            <ac:chgData name="Marine IEECP" userId="a5e6b10a-96e7-4a6b-9cac-0baa9a40a550" providerId="ADAL" clId="{C574874A-8C40-47B1-8804-5EDAAB813542}" dt="2022-03-01T13:01:25.715" v="346" actId="21"/>
            <ac:picMkLst>
              <pc:docMk/>
              <pc:sldMasterMk cId="1233805520" sldId="2147483648"/>
              <pc:sldLayoutMk cId="1759007382" sldId="2147483658"/>
              <ac:picMk id="14" creationId="{5DEF00F6-D763-46B6-9DB7-116BB8531E6C}"/>
            </ac:picMkLst>
          </pc:picChg>
          <pc:picChg chg="add del mod">
            <ac:chgData name="Marine IEECP" userId="a5e6b10a-96e7-4a6b-9cac-0baa9a40a550" providerId="ADAL" clId="{C574874A-8C40-47B1-8804-5EDAAB813542}" dt="2022-03-01T13:04:31.804" v="380" actId="21"/>
            <ac:picMkLst>
              <pc:docMk/>
              <pc:sldMasterMk cId="1233805520" sldId="2147483648"/>
              <pc:sldLayoutMk cId="1759007382" sldId="2147483658"/>
              <ac:picMk id="16" creationId="{9533FCEA-CC9D-4962-AF1B-A93E0AD309D9}"/>
            </ac:picMkLst>
          </pc:picChg>
          <pc:picChg chg="add del mod">
            <ac:chgData name="Marine IEECP" userId="a5e6b10a-96e7-4a6b-9cac-0baa9a40a550" providerId="ADAL" clId="{C574874A-8C40-47B1-8804-5EDAAB813542}" dt="2022-03-01T13:18:42.090" v="733" actId="21"/>
            <ac:picMkLst>
              <pc:docMk/>
              <pc:sldMasterMk cId="1233805520" sldId="2147483648"/>
              <pc:sldLayoutMk cId="1759007382" sldId="2147483658"/>
              <ac:picMk id="18" creationId="{533DC11D-CB2A-4444-AA25-7FAC6451E3C9}"/>
            </ac:picMkLst>
          </pc:picChg>
          <pc:picChg chg="add del mod">
            <ac:chgData name="Marine IEECP" userId="a5e6b10a-96e7-4a6b-9cac-0baa9a40a550" providerId="ADAL" clId="{C574874A-8C40-47B1-8804-5EDAAB813542}" dt="2022-03-01T13:01:25.715" v="346" actId="21"/>
            <ac:picMkLst>
              <pc:docMk/>
              <pc:sldMasterMk cId="1233805520" sldId="2147483648"/>
              <pc:sldLayoutMk cId="1759007382" sldId="2147483658"/>
              <ac:picMk id="20" creationId="{BE6CFC77-4C5D-477E-BD24-25AC47999935}"/>
            </ac:picMkLst>
          </pc:picChg>
          <pc:picChg chg="add del mod">
            <ac:chgData name="Marine IEECP" userId="a5e6b10a-96e7-4a6b-9cac-0baa9a40a550" providerId="ADAL" clId="{C574874A-8C40-47B1-8804-5EDAAB813542}" dt="2022-03-01T13:01:25.715" v="346" actId="21"/>
            <ac:picMkLst>
              <pc:docMk/>
              <pc:sldMasterMk cId="1233805520" sldId="2147483648"/>
              <pc:sldLayoutMk cId="1759007382" sldId="2147483658"/>
              <ac:picMk id="22" creationId="{C70A5C23-57AD-41B4-AF97-CCC78992F5AE}"/>
            </ac:picMkLst>
          </pc:picChg>
          <pc:picChg chg="add del mod">
            <ac:chgData name="Marine IEECP" userId="a5e6b10a-96e7-4a6b-9cac-0baa9a40a550" providerId="ADAL" clId="{C574874A-8C40-47B1-8804-5EDAAB813542}" dt="2022-03-01T13:04:31.804" v="380" actId="21"/>
            <ac:picMkLst>
              <pc:docMk/>
              <pc:sldMasterMk cId="1233805520" sldId="2147483648"/>
              <pc:sldLayoutMk cId="1759007382" sldId="2147483658"/>
              <ac:picMk id="24" creationId="{A9BD36A7-7682-44E1-A787-2A7D14319C11}"/>
            </ac:picMkLst>
          </pc:picChg>
          <pc:picChg chg="add del mod">
            <ac:chgData name="Marine IEECP" userId="a5e6b10a-96e7-4a6b-9cac-0baa9a40a550" providerId="ADAL" clId="{C574874A-8C40-47B1-8804-5EDAAB813542}" dt="2022-03-01T13:01:25.715" v="346" actId="21"/>
            <ac:picMkLst>
              <pc:docMk/>
              <pc:sldMasterMk cId="1233805520" sldId="2147483648"/>
              <pc:sldLayoutMk cId="1759007382" sldId="2147483658"/>
              <ac:picMk id="26" creationId="{65E6B82B-E1E7-492A-9F90-C47A2259DE10}"/>
            </ac:picMkLst>
          </pc:picChg>
          <pc:picChg chg="add del mod">
            <ac:chgData name="Marine IEECP" userId="a5e6b10a-96e7-4a6b-9cac-0baa9a40a550" providerId="ADAL" clId="{C574874A-8C40-47B1-8804-5EDAAB813542}" dt="2022-03-01T13:18:42.090" v="733" actId="21"/>
            <ac:picMkLst>
              <pc:docMk/>
              <pc:sldMasterMk cId="1233805520" sldId="2147483648"/>
              <pc:sldLayoutMk cId="1759007382" sldId="2147483658"/>
              <ac:picMk id="27" creationId="{742DECF1-89F6-4D71-97C1-161836CE6751}"/>
            </ac:picMkLst>
          </pc:picChg>
          <pc:picChg chg="add del mod">
            <ac:chgData name="Marine IEECP" userId="a5e6b10a-96e7-4a6b-9cac-0baa9a40a550" providerId="ADAL" clId="{C574874A-8C40-47B1-8804-5EDAAB813542}" dt="2022-03-01T13:18:42.090" v="733" actId="21"/>
            <ac:picMkLst>
              <pc:docMk/>
              <pc:sldMasterMk cId="1233805520" sldId="2147483648"/>
              <pc:sldLayoutMk cId="1759007382" sldId="2147483658"/>
              <ac:picMk id="28" creationId="{DF3E59D6-A0F1-4387-9EEE-E2E056DE29A0}"/>
            </ac:picMkLst>
          </pc:picChg>
          <pc:picChg chg="add del mod">
            <ac:chgData name="Marine IEECP" userId="a5e6b10a-96e7-4a6b-9cac-0baa9a40a550" providerId="ADAL" clId="{C574874A-8C40-47B1-8804-5EDAAB813542}" dt="2022-03-01T13:18:42.090" v="733" actId="21"/>
            <ac:picMkLst>
              <pc:docMk/>
              <pc:sldMasterMk cId="1233805520" sldId="2147483648"/>
              <pc:sldLayoutMk cId="1759007382" sldId="2147483658"/>
              <ac:picMk id="29" creationId="{FECA1BB7-0064-4A3F-BC8F-12FD42C8C06F}"/>
            </ac:picMkLst>
          </pc:picChg>
        </pc:sldLayoutChg>
        <pc:sldLayoutChg chg="delSp modSp mod">
          <pc:chgData name="Marine IEECP" userId="a5e6b10a-96e7-4a6b-9cac-0baa9a40a550" providerId="ADAL" clId="{C574874A-8C40-47B1-8804-5EDAAB813542}" dt="2022-03-01T13:53:28.798" v="922" actId="14100"/>
          <pc:sldLayoutMkLst>
            <pc:docMk/>
            <pc:sldMasterMk cId="1233805520" sldId="2147483648"/>
            <pc:sldLayoutMk cId="482209901" sldId="2147483659"/>
          </pc:sldLayoutMkLst>
          <pc:spChg chg="mod">
            <ac:chgData name="Marine IEECP" userId="a5e6b10a-96e7-4a6b-9cac-0baa9a40a550" providerId="ADAL" clId="{C574874A-8C40-47B1-8804-5EDAAB813542}" dt="2022-03-01T13:53:28.798" v="922" actId="14100"/>
            <ac:spMkLst>
              <pc:docMk/>
              <pc:sldMasterMk cId="1233805520" sldId="2147483648"/>
              <pc:sldLayoutMk cId="482209901" sldId="2147483659"/>
              <ac:spMk id="8" creationId="{3C217991-2D4D-41E4-A639-99DA437E6907}"/>
            </ac:spMkLst>
          </pc:spChg>
          <pc:picChg chg="del">
            <ac:chgData name="Marine IEECP" userId="a5e6b10a-96e7-4a6b-9cac-0baa9a40a550" providerId="ADAL" clId="{C574874A-8C40-47B1-8804-5EDAAB813542}" dt="2022-03-01T13:17:09.631" v="722" actId="478"/>
            <ac:picMkLst>
              <pc:docMk/>
              <pc:sldMasterMk cId="1233805520" sldId="2147483648"/>
              <pc:sldLayoutMk cId="482209901" sldId="2147483659"/>
              <ac:picMk id="4" creationId="{2FEDCE73-9C23-464A-B909-B21710D0EE73}"/>
            </ac:picMkLst>
          </pc:picChg>
        </pc:sldLayoutChg>
        <pc:sldLayoutChg chg="delSp modSp mod">
          <pc:chgData name="Marine IEECP" userId="a5e6b10a-96e7-4a6b-9cac-0baa9a40a550" providerId="ADAL" clId="{C574874A-8C40-47B1-8804-5EDAAB813542}" dt="2022-03-01T13:53:36.157" v="924" actId="14100"/>
          <pc:sldLayoutMkLst>
            <pc:docMk/>
            <pc:sldMasterMk cId="1233805520" sldId="2147483648"/>
            <pc:sldLayoutMk cId="1777833112" sldId="2147483660"/>
          </pc:sldLayoutMkLst>
          <pc:spChg chg="mod">
            <ac:chgData name="Marine IEECP" userId="a5e6b10a-96e7-4a6b-9cac-0baa9a40a550" providerId="ADAL" clId="{C574874A-8C40-47B1-8804-5EDAAB813542}" dt="2022-03-01T13:53:36.157" v="924" actId="14100"/>
            <ac:spMkLst>
              <pc:docMk/>
              <pc:sldMasterMk cId="1233805520" sldId="2147483648"/>
              <pc:sldLayoutMk cId="1777833112" sldId="2147483660"/>
              <ac:spMk id="4" creationId="{3DD4FB9E-2922-4264-B7E8-8C01A6C0F4BE}"/>
            </ac:spMkLst>
          </pc:spChg>
          <pc:picChg chg="del">
            <ac:chgData name="Marine IEECP" userId="a5e6b10a-96e7-4a6b-9cac-0baa9a40a550" providerId="ADAL" clId="{C574874A-8C40-47B1-8804-5EDAAB813542}" dt="2022-03-01T13:17:00.363" v="720" actId="478"/>
            <ac:picMkLst>
              <pc:docMk/>
              <pc:sldMasterMk cId="1233805520" sldId="2147483648"/>
              <pc:sldLayoutMk cId="1777833112" sldId="2147483660"/>
              <ac:picMk id="3" creationId="{BD996285-1CF7-A24D-8C3F-69CFE2346B81}"/>
            </ac:picMkLst>
          </pc:picChg>
        </pc:sldLayoutChg>
        <pc:sldLayoutChg chg="delSp del mod">
          <pc:chgData name="Marine IEECP" userId="a5e6b10a-96e7-4a6b-9cac-0baa9a40a550" providerId="ADAL" clId="{C574874A-8C40-47B1-8804-5EDAAB813542}" dt="2022-03-01T12:40:07.650" v="179" actId="2696"/>
          <pc:sldLayoutMkLst>
            <pc:docMk/>
            <pc:sldMasterMk cId="1233805520" sldId="2147483648"/>
            <pc:sldLayoutMk cId="3551282477" sldId="2147483679"/>
          </pc:sldLayoutMkLst>
          <pc:picChg chg="del">
            <ac:chgData name="Marine IEECP" userId="a5e6b10a-96e7-4a6b-9cac-0baa9a40a550" providerId="ADAL" clId="{C574874A-8C40-47B1-8804-5EDAAB813542}" dt="2022-03-01T12:40:04.965" v="178" actId="478"/>
            <ac:picMkLst>
              <pc:docMk/>
              <pc:sldMasterMk cId="1233805520" sldId="2147483648"/>
              <pc:sldLayoutMk cId="3551282477" sldId="2147483679"/>
              <ac:picMk id="3" creationId="{EC005667-DEFF-DF45-AEE0-FE7E381022F2}"/>
            </ac:picMkLst>
          </pc:picChg>
        </pc:sldLayoutChg>
        <pc:sldLayoutChg chg="addSp delSp modSp mod">
          <pc:chgData name="Marine IEECP" userId="a5e6b10a-96e7-4a6b-9cac-0baa9a40a550" providerId="ADAL" clId="{C574874A-8C40-47B1-8804-5EDAAB813542}" dt="2022-03-01T13:53:51.263" v="929" actId="14100"/>
          <pc:sldLayoutMkLst>
            <pc:docMk/>
            <pc:sldMasterMk cId="1233805520" sldId="2147483648"/>
            <pc:sldLayoutMk cId="321975756" sldId="2147483684"/>
          </pc:sldLayoutMkLst>
          <pc:spChg chg="add mod">
            <ac:chgData name="Marine IEECP" userId="a5e6b10a-96e7-4a6b-9cac-0baa9a40a550" providerId="ADAL" clId="{C574874A-8C40-47B1-8804-5EDAAB813542}" dt="2022-03-01T13:34:04.508" v="845" actId="21"/>
            <ac:spMkLst>
              <pc:docMk/>
              <pc:sldMasterMk cId="1233805520" sldId="2147483648"/>
              <pc:sldLayoutMk cId="321975756" sldId="2147483684"/>
              <ac:spMk id="4" creationId="{7994D826-1C44-40D2-A5DE-7916487BCB44}"/>
            </ac:spMkLst>
          </pc:spChg>
          <pc:spChg chg="mod">
            <ac:chgData name="Marine IEECP" userId="a5e6b10a-96e7-4a6b-9cac-0baa9a40a550" providerId="ADAL" clId="{C574874A-8C40-47B1-8804-5EDAAB813542}" dt="2022-03-01T13:53:51.263" v="929" actId="14100"/>
            <ac:spMkLst>
              <pc:docMk/>
              <pc:sldMasterMk cId="1233805520" sldId="2147483648"/>
              <pc:sldLayoutMk cId="321975756" sldId="2147483684"/>
              <ac:spMk id="5" creationId="{1F28A08C-2546-45B0-97C3-858D25D64409}"/>
            </ac:spMkLst>
          </pc:spChg>
          <pc:spChg chg="add del">
            <ac:chgData name="Marine IEECP" userId="a5e6b10a-96e7-4a6b-9cac-0baa9a40a550" providerId="ADAL" clId="{C574874A-8C40-47B1-8804-5EDAAB813542}" dt="2022-03-01T13:34:12.024" v="846" actId="11529"/>
            <ac:spMkLst>
              <pc:docMk/>
              <pc:sldMasterMk cId="1233805520" sldId="2147483648"/>
              <pc:sldLayoutMk cId="321975756" sldId="2147483684"/>
              <ac:spMk id="7" creationId="{ECF729A0-641A-4A55-ADA3-96161594E850}"/>
            </ac:spMkLst>
          </pc:spChg>
          <pc:spChg chg="add mod">
            <ac:chgData name="Marine IEECP" userId="a5e6b10a-96e7-4a6b-9cac-0baa9a40a550" providerId="ADAL" clId="{C574874A-8C40-47B1-8804-5EDAAB813542}" dt="2022-03-01T13:34:40.873" v="850" actId="404"/>
            <ac:spMkLst>
              <pc:docMk/>
              <pc:sldMasterMk cId="1233805520" sldId="2147483648"/>
              <pc:sldLayoutMk cId="321975756" sldId="2147483684"/>
              <ac:spMk id="8" creationId="{71AA27D9-9405-499E-A32C-177CA25DDACF}"/>
            </ac:spMkLst>
          </pc:spChg>
          <pc:picChg chg="del">
            <ac:chgData name="Marine IEECP" userId="a5e6b10a-96e7-4a6b-9cac-0baa9a40a550" providerId="ADAL" clId="{C574874A-8C40-47B1-8804-5EDAAB813542}" dt="2022-03-01T13:33:40.792" v="825" actId="478"/>
            <ac:picMkLst>
              <pc:docMk/>
              <pc:sldMasterMk cId="1233805520" sldId="2147483648"/>
              <pc:sldLayoutMk cId="321975756" sldId="2147483684"/>
              <ac:picMk id="10" creationId="{7D2B4579-7646-4469-B54E-94066DC47D96}"/>
            </ac:picMkLst>
          </pc:picChg>
        </pc:sldLayoutChg>
        <pc:sldLayoutChg chg="delSp modSp mod">
          <pc:chgData name="Marine IEECP" userId="a5e6b10a-96e7-4a6b-9cac-0baa9a40a550" providerId="ADAL" clId="{C574874A-8C40-47B1-8804-5EDAAB813542}" dt="2022-03-01T13:54:20.365" v="931" actId="14100"/>
          <pc:sldLayoutMkLst>
            <pc:docMk/>
            <pc:sldMasterMk cId="1233805520" sldId="2147483648"/>
            <pc:sldLayoutMk cId="3220107650" sldId="2147483685"/>
          </pc:sldLayoutMkLst>
          <pc:spChg chg="mod">
            <ac:chgData name="Marine IEECP" userId="a5e6b10a-96e7-4a6b-9cac-0baa9a40a550" providerId="ADAL" clId="{C574874A-8C40-47B1-8804-5EDAAB813542}" dt="2022-03-01T13:35:23.388" v="856" actId="1076"/>
            <ac:spMkLst>
              <pc:docMk/>
              <pc:sldMasterMk cId="1233805520" sldId="2147483648"/>
              <pc:sldLayoutMk cId="3220107650" sldId="2147483685"/>
              <ac:spMk id="4" creationId="{7994D826-1C44-40D2-A5DE-7916487BCB44}"/>
            </ac:spMkLst>
          </pc:spChg>
          <pc:spChg chg="mod">
            <ac:chgData name="Marine IEECP" userId="a5e6b10a-96e7-4a6b-9cac-0baa9a40a550" providerId="ADAL" clId="{C574874A-8C40-47B1-8804-5EDAAB813542}" dt="2022-03-01T13:54:20.365" v="931" actId="14100"/>
            <ac:spMkLst>
              <pc:docMk/>
              <pc:sldMasterMk cId="1233805520" sldId="2147483648"/>
              <pc:sldLayoutMk cId="3220107650" sldId="2147483685"/>
              <ac:spMk id="5" creationId="{1F28A08C-2546-45B0-97C3-858D25D64409}"/>
            </ac:spMkLst>
          </pc:spChg>
          <pc:spChg chg="del">
            <ac:chgData name="Marine IEECP" userId="a5e6b10a-96e7-4a6b-9cac-0baa9a40a550" providerId="ADAL" clId="{C574874A-8C40-47B1-8804-5EDAAB813542}" dt="2022-03-01T13:35:04.854" v="851" actId="478"/>
            <ac:spMkLst>
              <pc:docMk/>
              <pc:sldMasterMk cId="1233805520" sldId="2147483648"/>
              <pc:sldLayoutMk cId="3220107650" sldId="2147483685"/>
              <ac:spMk id="6" creationId="{CB7D7A38-4253-4A47-A687-AAB579048D14}"/>
            </ac:spMkLst>
          </pc:spChg>
          <pc:spChg chg="mod">
            <ac:chgData name="Marine IEECP" userId="a5e6b10a-96e7-4a6b-9cac-0baa9a40a550" providerId="ADAL" clId="{C574874A-8C40-47B1-8804-5EDAAB813542}" dt="2022-03-01T13:35:32.159" v="858" actId="14100"/>
            <ac:spMkLst>
              <pc:docMk/>
              <pc:sldMasterMk cId="1233805520" sldId="2147483648"/>
              <pc:sldLayoutMk cId="3220107650" sldId="2147483685"/>
              <ac:spMk id="8" creationId="{71AA27D9-9405-499E-A32C-177CA25DDACF}"/>
            </ac:spMkLst>
          </pc:spChg>
        </pc:sldLayoutChg>
        <pc:sldLayoutChg chg="delSp modSp mod">
          <pc:chgData name="Marine IEECP" userId="a5e6b10a-96e7-4a6b-9cac-0baa9a40a550" providerId="ADAL" clId="{C574874A-8C40-47B1-8804-5EDAAB813542}" dt="2022-03-01T13:55:37.976" v="936" actId="1076"/>
          <pc:sldLayoutMkLst>
            <pc:docMk/>
            <pc:sldMasterMk cId="1233805520" sldId="2147483648"/>
            <pc:sldLayoutMk cId="1764552252" sldId="2147483686"/>
          </pc:sldLayoutMkLst>
          <pc:spChg chg="mod">
            <ac:chgData name="Marine IEECP" userId="a5e6b10a-96e7-4a6b-9cac-0baa9a40a550" providerId="ADAL" clId="{C574874A-8C40-47B1-8804-5EDAAB813542}" dt="2022-03-01T13:55:30.788" v="935" actId="1076"/>
            <ac:spMkLst>
              <pc:docMk/>
              <pc:sldMasterMk cId="1233805520" sldId="2147483648"/>
              <pc:sldLayoutMk cId="1764552252" sldId="2147483686"/>
              <ac:spMk id="4" creationId="{7994D826-1C44-40D2-A5DE-7916487BCB44}"/>
            </ac:spMkLst>
          </pc:spChg>
          <pc:spChg chg="del">
            <ac:chgData name="Marine IEECP" userId="a5e6b10a-96e7-4a6b-9cac-0baa9a40a550" providerId="ADAL" clId="{C574874A-8C40-47B1-8804-5EDAAB813542}" dt="2022-03-01T13:55:22.423" v="932" actId="478"/>
            <ac:spMkLst>
              <pc:docMk/>
              <pc:sldMasterMk cId="1233805520" sldId="2147483648"/>
              <pc:sldLayoutMk cId="1764552252" sldId="2147483686"/>
              <ac:spMk id="6" creationId="{CB7D7A38-4253-4A47-A687-AAB579048D14}"/>
            </ac:spMkLst>
          </pc:spChg>
          <pc:spChg chg="mod">
            <ac:chgData name="Marine IEECP" userId="a5e6b10a-96e7-4a6b-9cac-0baa9a40a550" providerId="ADAL" clId="{C574874A-8C40-47B1-8804-5EDAAB813542}" dt="2022-03-01T13:55:37.976" v="936" actId="1076"/>
            <ac:spMkLst>
              <pc:docMk/>
              <pc:sldMasterMk cId="1233805520" sldId="2147483648"/>
              <pc:sldLayoutMk cId="1764552252" sldId="2147483686"/>
              <ac:spMk id="8" creationId="{71AA27D9-9405-499E-A32C-177CA25DDACF}"/>
            </ac:spMkLst>
          </pc:spChg>
        </pc:sldLayoutChg>
      </pc:sldMasterChg>
      <pc:sldMasterChg chg="addSp delSp modSp mod modSldLayout">
        <pc:chgData name="Marine IEECP" userId="a5e6b10a-96e7-4a6b-9cac-0baa9a40a550" providerId="ADAL" clId="{C574874A-8C40-47B1-8804-5EDAAB813542}" dt="2022-03-01T13:47:20.321" v="914" actId="1076"/>
        <pc:sldMasterMkLst>
          <pc:docMk/>
          <pc:sldMasterMk cId="2748706171" sldId="2147483661"/>
        </pc:sldMasterMkLst>
        <pc:spChg chg="del mod">
          <ac:chgData name="Marine IEECP" userId="a5e6b10a-96e7-4a6b-9cac-0baa9a40a550" providerId="ADAL" clId="{C574874A-8C40-47B1-8804-5EDAAB813542}" dt="2022-03-01T10:27:14.277" v="16" actId="478"/>
          <ac:spMkLst>
            <pc:docMk/>
            <pc:sldMasterMk cId="2748706171" sldId="2147483661"/>
            <ac:spMk id="5" creationId="{688BB041-D2B0-47B1-A214-E0DF3AAA1D32}"/>
          </ac:spMkLst>
        </pc:spChg>
        <pc:spChg chg="add mod">
          <ac:chgData name="Marine IEECP" userId="a5e6b10a-96e7-4a6b-9cac-0baa9a40a550" providerId="ADAL" clId="{C574874A-8C40-47B1-8804-5EDAAB813542}" dt="2022-03-01T10:31:05.597" v="30" actId="16037"/>
          <ac:spMkLst>
            <pc:docMk/>
            <pc:sldMasterMk cId="2748706171" sldId="2147483661"/>
            <ac:spMk id="14" creationId="{E4EA9311-FA0F-4293-8492-563F2A9227BD}"/>
          </ac:spMkLst>
        </pc:spChg>
        <pc:spChg chg="add del mod">
          <ac:chgData name="Marine IEECP" userId="a5e6b10a-96e7-4a6b-9cac-0baa9a40a550" providerId="ADAL" clId="{C574874A-8C40-47B1-8804-5EDAAB813542}" dt="2022-03-01T10:32:14.559" v="41" actId="478"/>
          <ac:spMkLst>
            <pc:docMk/>
            <pc:sldMasterMk cId="2748706171" sldId="2147483661"/>
            <ac:spMk id="16" creationId="{114B6024-614F-4EAC-AC53-E8C3EA9D858D}"/>
          </ac:spMkLst>
        </pc:spChg>
        <pc:spChg chg="add del mod">
          <ac:chgData name="Marine IEECP" userId="a5e6b10a-96e7-4a6b-9cac-0baa9a40a550" providerId="ADAL" clId="{C574874A-8C40-47B1-8804-5EDAAB813542}" dt="2022-03-01T11:02:14.787" v="55"/>
          <ac:spMkLst>
            <pc:docMk/>
            <pc:sldMasterMk cId="2748706171" sldId="2147483661"/>
            <ac:spMk id="18" creationId="{55351035-B274-48F7-A859-17B63EBE5D8D}"/>
          </ac:spMkLst>
        </pc:spChg>
        <pc:spChg chg="add del mod">
          <ac:chgData name="Marine IEECP" userId="a5e6b10a-96e7-4a6b-9cac-0baa9a40a550" providerId="ADAL" clId="{C574874A-8C40-47B1-8804-5EDAAB813542}" dt="2022-03-01T11:02:14.787" v="55"/>
          <ac:spMkLst>
            <pc:docMk/>
            <pc:sldMasterMk cId="2748706171" sldId="2147483661"/>
            <ac:spMk id="19" creationId="{7AC5EDE0-FE86-41DB-B388-B0AB3CF16C80}"/>
          </ac:spMkLst>
        </pc:spChg>
        <pc:spChg chg="add del mod">
          <ac:chgData name="Marine IEECP" userId="a5e6b10a-96e7-4a6b-9cac-0baa9a40a550" providerId="ADAL" clId="{C574874A-8C40-47B1-8804-5EDAAB813542}" dt="2022-03-01T12:38:10.553" v="162" actId="478"/>
          <ac:spMkLst>
            <pc:docMk/>
            <pc:sldMasterMk cId="2748706171" sldId="2147483661"/>
            <ac:spMk id="20" creationId="{421D7408-B637-47F1-B4D4-FB83C5F403DD}"/>
          </ac:spMkLst>
        </pc:spChg>
        <pc:spChg chg="add del mod">
          <ac:chgData name="Marine IEECP" userId="a5e6b10a-96e7-4a6b-9cac-0baa9a40a550" providerId="ADAL" clId="{C574874A-8C40-47B1-8804-5EDAAB813542}" dt="2022-03-01T12:38:08.017" v="161" actId="478"/>
          <ac:spMkLst>
            <pc:docMk/>
            <pc:sldMasterMk cId="2748706171" sldId="2147483661"/>
            <ac:spMk id="21" creationId="{E2EE737B-9C37-47CD-90DB-620EBAD67673}"/>
          </ac:spMkLst>
        </pc:spChg>
        <pc:spChg chg="add mod">
          <ac:chgData name="Marine IEECP" userId="a5e6b10a-96e7-4a6b-9cac-0baa9a40a550" providerId="ADAL" clId="{C574874A-8C40-47B1-8804-5EDAAB813542}" dt="2022-03-01T12:39:22.001" v="176" actId="207"/>
          <ac:spMkLst>
            <pc:docMk/>
            <pc:sldMasterMk cId="2748706171" sldId="2147483661"/>
            <ac:spMk id="22" creationId="{FC901F95-C559-41C0-8B12-92308CE7D63E}"/>
          </ac:spMkLst>
        </pc:spChg>
        <pc:picChg chg="add del mod">
          <ac:chgData name="Marine IEECP" userId="a5e6b10a-96e7-4a6b-9cac-0baa9a40a550" providerId="ADAL" clId="{C574874A-8C40-47B1-8804-5EDAAB813542}" dt="2022-03-01T10:26:50.687" v="9" actId="478"/>
          <ac:picMkLst>
            <pc:docMk/>
            <pc:sldMasterMk cId="2748706171" sldId="2147483661"/>
            <ac:picMk id="4" creationId="{A24EDEAB-8A3C-4C20-AEA6-053A8F36C5A6}"/>
          </ac:picMkLst>
        </pc:picChg>
        <pc:picChg chg="del">
          <ac:chgData name="Marine IEECP" userId="a5e6b10a-96e7-4a6b-9cac-0baa9a40a550" providerId="ADAL" clId="{C574874A-8C40-47B1-8804-5EDAAB813542}" dt="2022-03-01T10:26:19.484" v="1" actId="478"/>
          <ac:picMkLst>
            <pc:docMk/>
            <pc:sldMasterMk cId="2748706171" sldId="2147483661"/>
            <ac:picMk id="7" creationId="{6165780D-518D-4549-A03A-BFBD9E3784F0}"/>
          </ac:picMkLst>
        </pc:picChg>
        <pc:picChg chg="del">
          <ac:chgData name="Marine IEECP" userId="a5e6b10a-96e7-4a6b-9cac-0baa9a40a550" providerId="ADAL" clId="{C574874A-8C40-47B1-8804-5EDAAB813542}" dt="2022-03-01T10:26:07.725" v="0" actId="478"/>
          <ac:picMkLst>
            <pc:docMk/>
            <pc:sldMasterMk cId="2748706171" sldId="2147483661"/>
            <ac:picMk id="10" creationId="{F90BCB9D-4D51-44E0-AD96-BC8DEC77F4A6}"/>
          </ac:picMkLst>
        </pc:picChg>
        <pc:picChg chg="add mod">
          <ac:chgData name="Marine IEECP" userId="a5e6b10a-96e7-4a6b-9cac-0baa9a40a550" providerId="ADAL" clId="{C574874A-8C40-47B1-8804-5EDAAB813542}" dt="2022-03-01T12:38:28.851" v="164" actId="1076"/>
          <ac:picMkLst>
            <pc:docMk/>
            <pc:sldMasterMk cId="2748706171" sldId="2147483661"/>
            <ac:picMk id="13" creationId="{BE7B2084-712D-459B-B833-4AAA377BFD18}"/>
          </ac:picMkLst>
        </pc:picChg>
        <pc:picChg chg="del">
          <ac:chgData name="Marine IEECP" userId="a5e6b10a-96e7-4a6b-9cac-0baa9a40a550" providerId="ADAL" clId="{C574874A-8C40-47B1-8804-5EDAAB813542}" dt="2022-03-01T10:27:11.951" v="14" actId="478"/>
          <ac:picMkLst>
            <pc:docMk/>
            <pc:sldMasterMk cId="2748706171" sldId="2147483661"/>
            <ac:picMk id="2049" creationId="{1D0B8764-9C4F-4497-8FF4-67AB1D9962CC}"/>
          </ac:picMkLst>
        </pc:picChg>
        <pc:cxnChg chg="mod">
          <ac:chgData name="Marine IEECP" userId="a5e6b10a-96e7-4a6b-9cac-0baa9a40a550" providerId="ADAL" clId="{C574874A-8C40-47B1-8804-5EDAAB813542}" dt="2022-03-01T12:37:56.525" v="159" actId="1076"/>
          <ac:cxnSpMkLst>
            <pc:docMk/>
            <pc:sldMasterMk cId="2748706171" sldId="2147483661"/>
            <ac:cxnSpMk id="11" creationId="{E6A1F93B-9CA5-4129-A472-E9916F366621}"/>
          </ac:cxnSpMkLst>
        </pc:cxnChg>
        <pc:sldLayoutChg chg="addSp delSp modSp mod">
          <pc:chgData name="Marine IEECP" userId="a5e6b10a-96e7-4a6b-9cac-0baa9a40a550" providerId="ADAL" clId="{C574874A-8C40-47B1-8804-5EDAAB813542}" dt="2022-03-01T13:44:24.148" v="882" actId="1076"/>
          <pc:sldLayoutMkLst>
            <pc:docMk/>
            <pc:sldMasterMk cId="2748706171" sldId="2147483661"/>
            <pc:sldLayoutMk cId="2480708892" sldId="2147483675"/>
          </pc:sldLayoutMkLst>
          <pc:spChg chg="del mod">
            <ac:chgData name="Marine IEECP" userId="a5e6b10a-96e7-4a6b-9cac-0baa9a40a550" providerId="ADAL" clId="{C574874A-8C40-47B1-8804-5EDAAB813542}" dt="2022-03-01T11:04:50.796" v="72" actId="478"/>
            <ac:spMkLst>
              <pc:docMk/>
              <pc:sldMasterMk cId="2748706171" sldId="2147483661"/>
              <pc:sldLayoutMk cId="2480708892" sldId="2147483675"/>
              <ac:spMk id="3" creationId="{1B82B1C0-1FA2-4DA1-8E39-2D1FDA0B1475}"/>
            </ac:spMkLst>
          </pc:spChg>
          <pc:spChg chg="add mod">
            <ac:chgData name="Marine IEECP" userId="a5e6b10a-96e7-4a6b-9cac-0baa9a40a550" providerId="ADAL" clId="{C574874A-8C40-47B1-8804-5EDAAB813542}" dt="2022-03-01T12:38:02.484" v="160" actId="20577"/>
            <ac:spMkLst>
              <pc:docMk/>
              <pc:sldMasterMk cId="2748706171" sldId="2147483661"/>
              <pc:sldLayoutMk cId="2480708892" sldId="2147483675"/>
              <ac:spMk id="5" creationId="{EA137109-927F-4086-BD4F-322356EAAB4A}"/>
            </ac:spMkLst>
          </pc:spChg>
          <pc:spChg chg="add del mod">
            <ac:chgData name="Marine IEECP" userId="a5e6b10a-96e7-4a6b-9cac-0baa9a40a550" providerId="ADAL" clId="{C574874A-8C40-47B1-8804-5EDAAB813542}" dt="2022-03-01T13:07:22.688" v="415"/>
            <ac:spMkLst>
              <pc:docMk/>
              <pc:sldMasterMk cId="2748706171" sldId="2147483661"/>
              <pc:sldLayoutMk cId="2480708892" sldId="2147483675"/>
              <ac:spMk id="22" creationId="{6CBBE23E-2E16-414C-BFD3-0CA22783CFF3}"/>
            </ac:spMkLst>
          </pc:spChg>
          <pc:spChg chg="add del mod">
            <ac:chgData name="Marine IEECP" userId="a5e6b10a-96e7-4a6b-9cac-0baa9a40a550" providerId="ADAL" clId="{C574874A-8C40-47B1-8804-5EDAAB813542}" dt="2022-03-01T13:12:30.758" v="543"/>
            <ac:spMkLst>
              <pc:docMk/>
              <pc:sldMasterMk cId="2748706171" sldId="2147483661"/>
              <pc:sldLayoutMk cId="2480708892" sldId="2147483675"/>
              <ac:spMk id="23" creationId="{0AF5B2F0-5F98-4479-BA17-E21A20959047}"/>
            </ac:spMkLst>
          </pc:spChg>
          <pc:spChg chg="add del">
            <ac:chgData name="Marine IEECP" userId="a5e6b10a-96e7-4a6b-9cac-0baa9a40a550" providerId="ADAL" clId="{C574874A-8C40-47B1-8804-5EDAAB813542}" dt="2022-03-01T13:12:37.072" v="544" actId="11529"/>
            <ac:spMkLst>
              <pc:docMk/>
              <pc:sldMasterMk cId="2748706171" sldId="2147483661"/>
              <pc:sldLayoutMk cId="2480708892" sldId="2147483675"/>
              <ac:spMk id="26" creationId="{D0CF5ED3-3DD8-44FF-B58A-0042BA6706B5}"/>
            </ac:spMkLst>
          </pc:spChg>
          <pc:spChg chg="add del mod ord">
            <ac:chgData name="Marine IEECP" userId="a5e6b10a-96e7-4a6b-9cac-0baa9a40a550" providerId="ADAL" clId="{C574874A-8C40-47B1-8804-5EDAAB813542}" dt="2022-03-01T13:15:29.662" v="684" actId="478"/>
            <ac:spMkLst>
              <pc:docMk/>
              <pc:sldMasterMk cId="2748706171" sldId="2147483661"/>
              <pc:sldLayoutMk cId="2480708892" sldId="2147483675"/>
              <ac:spMk id="27" creationId="{063D39A8-A8AD-40C0-82A3-5974FD6D1885}"/>
            </ac:spMkLst>
          </pc:spChg>
          <pc:spChg chg="add mod ord">
            <ac:chgData name="Marine IEECP" userId="a5e6b10a-96e7-4a6b-9cac-0baa9a40a550" providerId="ADAL" clId="{C574874A-8C40-47B1-8804-5EDAAB813542}" dt="2022-03-01T13:15:57.950" v="707" actId="167"/>
            <ac:spMkLst>
              <pc:docMk/>
              <pc:sldMasterMk cId="2748706171" sldId="2147483661"/>
              <pc:sldLayoutMk cId="2480708892" sldId="2147483675"/>
              <ac:spMk id="28" creationId="{F776E73D-2493-463A-9F8E-AFC639787747}"/>
            </ac:spMkLst>
          </pc:spChg>
          <pc:picChg chg="add mod">
            <ac:chgData name="Marine IEECP" userId="a5e6b10a-96e7-4a6b-9cac-0baa9a40a550" providerId="ADAL" clId="{C574874A-8C40-47B1-8804-5EDAAB813542}" dt="2022-03-01T13:44:24.148" v="882" actId="1076"/>
            <ac:picMkLst>
              <pc:docMk/>
              <pc:sldMasterMk cId="2748706171" sldId="2147483661"/>
              <pc:sldLayoutMk cId="2480708892" sldId="2147483675"/>
              <ac:picMk id="3" creationId="{DCD4E6AD-AE65-4491-94FB-72CB665EFC53}"/>
            </ac:picMkLst>
          </pc:picChg>
          <pc:picChg chg="add del mod">
            <ac:chgData name="Marine IEECP" userId="a5e6b10a-96e7-4a6b-9cac-0baa9a40a550" providerId="ADAL" clId="{C574874A-8C40-47B1-8804-5EDAAB813542}" dt="2022-03-01T12:33:23.382" v="113" actId="478"/>
            <ac:picMkLst>
              <pc:docMk/>
              <pc:sldMasterMk cId="2748706171" sldId="2147483661"/>
              <pc:sldLayoutMk cId="2480708892" sldId="2147483675"/>
              <ac:picMk id="7" creationId="{EDB8AB09-4D3F-4F6C-AC5B-9218CDA3A4C0}"/>
            </ac:picMkLst>
          </pc:picChg>
          <pc:picChg chg="add del mod">
            <ac:chgData name="Marine IEECP" userId="a5e6b10a-96e7-4a6b-9cac-0baa9a40a550" providerId="ADAL" clId="{C574874A-8C40-47B1-8804-5EDAAB813542}" dt="2022-03-01T12:33:25.724" v="114" actId="478"/>
            <ac:picMkLst>
              <pc:docMk/>
              <pc:sldMasterMk cId="2748706171" sldId="2147483661"/>
              <pc:sldLayoutMk cId="2480708892" sldId="2147483675"/>
              <ac:picMk id="9" creationId="{5F8F5A85-BF2E-4EBB-8434-84AB227D0554}"/>
            </ac:picMkLst>
          </pc:picChg>
          <pc:picChg chg="add del mod">
            <ac:chgData name="Marine IEECP" userId="a5e6b10a-96e7-4a6b-9cac-0baa9a40a550" providerId="ADAL" clId="{C574874A-8C40-47B1-8804-5EDAAB813542}" dt="2022-03-01T12:37:39.180" v="157" actId="478"/>
            <ac:picMkLst>
              <pc:docMk/>
              <pc:sldMasterMk cId="2748706171" sldId="2147483661"/>
              <pc:sldLayoutMk cId="2480708892" sldId="2147483675"/>
              <ac:picMk id="11" creationId="{C5185C50-F44B-468B-BB52-F867BAC8F1E2}"/>
            </ac:picMkLst>
          </pc:picChg>
          <pc:picChg chg="add del mod">
            <ac:chgData name="Marine IEECP" userId="a5e6b10a-96e7-4a6b-9cac-0baa9a40a550" providerId="ADAL" clId="{C574874A-8C40-47B1-8804-5EDAAB813542}" dt="2022-03-01T13:44:12.904" v="876" actId="478"/>
            <ac:picMkLst>
              <pc:docMk/>
              <pc:sldMasterMk cId="2748706171" sldId="2147483661"/>
              <pc:sldLayoutMk cId="2480708892" sldId="2147483675"/>
              <ac:picMk id="13" creationId="{9BD83546-2806-4849-95A6-D6DB6AEE3DCB}"/>
            </ac:picMkLst>
          </pc:picChg>
          <pc:picChg chg="add del mod">
            <ac:chgData name="Marine IEECP" userId="a5e6b10a-96e7-4a6b-9cac-0baa9a40a550" providerId="ADAL" clId="{C574874A-8C40-47B1-8804-5EDAAB813542}" dt="2022-03-01T13:44:11.419" v="874" actId="478"/>
            <ac:picMkLst>
              <pc:docMk/>
              <pc:sldMasterMk cId="2748706171" sldId="2147483661"/>
              <pc:sldLayoutMk cId="2480708892" sldId="2147483675"/>
              <ac:picMk id="15" creationId="{23F7C713-BF88-4853-83E1-F015752FC6E2}"/>
            </ac:picMkLst>
          </pc:picChg>
          <pc:picChg chg="add del mod">
            <ac:chgData name="Marine IEECP" userId="a5e6b10a-96e7-4a6b-9cac-0baa9a40a550" providerId="ADAL" clId="{C574874A-8C40-47B1-8804-5EDAAB813542}" dt="2022-03-01T12:36:29.897" v="148" actId="478"/>
            <ac:picMkLst>
              <pc:docMk/>
              <pc:sldMasterMk cId="2748706171" sldId="2147483661"/>
              <pc:sldLayoutMk cId="2480708892" sldId="2147483675"/>
              <ac:picMk id="17" creationId="{54426EE3-80CA-4BD2-AE2D-98F1398E4D3B}"/>
            </ac:picMkLst>
          </pc:picChg>
          <pc:picChg chg="add del mod">
            <ac:chgData name="Marine IEECP" userId="a5e6b10a-96e7-4a6b-9cac-0baa9a40a550" providerId="ADAL" clId="{C574874A-8C40-47B1-8804-5EDAAB813542}" dt="2022-03-01T13:44:12.233" v="875" actId="478"/>
            <ac:picMkLst>
              <pc:docMk/>
              <pc:sldMasterMk cId="2748706171" sldId="2147483661"/>
              <pc:sldLayoutMk cId="2480708892" sldId="2147483675"/>
              <ac:picMk id="19" creationId="{F0268A4E-50AC-4629-BA61-8FDE92E1EB87}"/>
            </ac:picMkLst>
          </pc:picChg>
          <pc:picChg chg="add del mod">
            <ac:chgData name="Marine IEECP" userId="a5e6b10a-96e7-4a6b-9cac-0baa9a40a550" providerId="ADAL" clId="{C574874A-8C40-47B1-8804-5EDAAB813542}" dt="2022-03-01T12:36:12.684" v="142" actId="478"/>
            <ac:picMkLst>
              <pc:docMk/>
              <pc:sldMasterMk cId="2748706171" sldId="2147483661"/>
              <pc:sldLayoutMk cId="2480708892" sldId="2147483675"/>
              <ac:picMk id="21" creationId="{A8F698DE-1938-4823-B355-6907C13B1F59}"/>
            </ac:picMkLst>
          </pc:picChg>
          <pc:picChg chg="add mod">
            <ac:chgData name="Marine IEECP" userId="a5e6b10a-96e7-4a6b-9cac-0baa9a40a550" providerId="ADAL" clId="{C574874A-8C40-47B1-8804-5EDAAB813542}" dt="2022-03-01T13:16:00.920" v="708" actId="1076"/>
            <ac:picMkLst>
              <pc:docMk/>
              <pc:sldMasterMk cId="2748706171" sldId="2147483661"/>
              <pc:sldLayoutMk cId="2480708892" sldId="2147483675"/>
              <ac:picMk id="25" creationId="{C115BCB7-9792-4BAC-AEA8-2C27506A26A5}"/>
            </ac:picMkLst>
          </pc:picChg>
        </pc:sldLayoutChg>
        <pc:sldLayoutChg chg="addSp delSp modSp mod">
          <pc:chgData name="Marine IEECP" userId="a5e6b10a-96e7-4a6b-9cac-0baa9a40a550" providerId="ADAL" clId="{C574874A-8C40-47B1-8804-5EDAAB813542}" dt="2022-03-01T13:45:10.709" v="889" actId="1076"/>
          <pc:sldLayoutMkLst>
            <pc:docMk/>
            <pc:sldMasterMk cId="2748706171" sldId="2147483661"/>
            <pc:sldLayoutMk cId="3589565808" sldId="2147483681"/>
          </pc:sldLayoutMkLst>
          <pc:spChg chg="add mod">
            <ac:chgData name="Marine IEECP" userId="a5e6b10a-96e7-4a6b-9cac-0baa9a40a550" providerId="ADAL" clId="{C574874A-8C40-47B1-8804-5EDAAB813542}" dt="2022-03-01T13:16:16.663" v="714" actId="20577"/>
            <ac:spMkLst>
              <pc:docMk/>
              <pc:sldMasterMk cId="2748706171" sldId="2147483661"/>
              <pc:sldLayoutMk cId="3589565808" sldId="2147483681"/>
              <ac:spMk id="16" creationId="{DAF2A248-30B2-4ACA-93BA-8254722F2EB2}"/>
            </ac:spMkLst>
          </pc:spChg>
          <pc:picChg chg="add del mod">
            <ac:chgData name="Marine IEECP" userId="a5e6b10a-96e7-4a6b-9cac-0baa9a40a550" providerId="ADAL" clId="{C574874A-8C40-47B1-8804-5EDAAB813542}" dt="2022-03-01T13:44:54.871" v="883" actId="478"/>
            <ac:picMkLst>
              <pc:docMk/>
              <pc:sldMasterMk cId="2748706171" sldId="2147483661"/>
              <pc:sldLayoutMk cId="3589565808" sldId="2147483681"/>
              <ac:picMk id="3" creationId="{0EFB22D9-7C4B-43EF-8224-29D20668D9E9}"/>
            </ac:picMkLst>
          </pc:picChg>
          <pc:picChg chg="add mod">
            <ac:chgData name="Marine IEECP" userId="a5e6b10a-96e7-4a6b-9cac-0baa9a40a550" providerId="ADAL" clId="{C574874A-8C40-47B1-8804-5EDAAB813542}" dt="2022-03-01T13:45:10.709" v="889" actId="1076"/>
            <ac:picMkLst>
              <pc:docMk/>
              <pc:sldMasterMk cId="2748706171" sldId="2147483661"/>
              <pc:sldLayoutMk cId="3589565808" sldId="2147483681"/>
              <ac:picMk id="7" creationId="{3948C2CC-4F51-49A8-93B2-D7266CF0959D}"/>
            </ac:picMkLst>
          </pc:picChg>
          <pc:picChg chg="add del mod">
            <ac:chgData name="Marine IEECP" userId="a5e6b10a-96e7-4a6b-9cac-0baa9a40a550" providerId="ADAL" clId="{C574874A-8C40-47B1-8804-5EDAAB813542}" dt="2022-03-01T13:44:56.183" v="885" actId="478"/>
            <ac:picMkLst>
              <pc:docMk/>
              <pc:sldMasterMk cId="2748706171" sldId="2147483661"/>
              <pc:sldLayoutMk cId="3589565808" sldId="2147483681"/>
              <ac:picMk id="8" creationId="{D4F8E2A8-6338-4185-B90E-C99AC6C4915E}"/>
            </ac:picMkLst>
          </pc:picChg>
          <pc:picChg chg="add del mod">
            <ac:chgData name="Marine IEECP" userId="a5e6b10a-96e7-4a6b-9cac-0baa9a40a550" providerId="ADAL" clId="{C574874A-8C40-47B1-8804-5EDAAB813542}" dt="2022-03-01T13:02:21.156" v="361" actId="21"/>
            <ac:picMkLst>
              <pc:docMk/>
              <pc:sldMasterMk cId="2748706171" sldId="2147483661"/>
              <pc:sldLayoutMk cId="3589565808" sldId="2147483681"/>
              <ac:picMk id="9" creationId="{D540EFFB-555D-4947-89D2-451E013FC164}"/>
            </ac:picMkLst>
          </pc:picChg>
          <pc:picChg chg="add del mod">
            <ac:chgData name="Marine IEECP" userId="a5e6b10a-96e7-4a6b-9cac-0baa9a40a550" providerId="ADAL" clId="{C574874A-8C40-47B1-8804-5EDAAB813542}" dt="2022-03-01T13:44:55.625" v="884" actId="478"/>
            <ac:picMkLst>
              <pc:docMk/>
              <pc:sldMasterMk cId="2748706171" sldId="2147483661"/>
              <pc:sldLayoutMk cId="3589565808" sldId="2147483681"/>
              <ac:picMk id="10" creationId="{8D4070E6-3FC3-4F54-8D6A-4FE2D7E56F19}"/>
            </ac:picMkLst>
          </pc:picChg>
          <pc:picChg chg="add del mod">
            <ac:chgData name="Marine IEECP" userId="a5e6b10a-96e7-4a6b-9cac-0baa9a40a550" providerId="ADAL" clId="{C574874A-8C40-47B1-8804-5EDAAB813542}" dt="2022-03-01T13:02:21.156" v="361" actId="21"/>
            <ac:picMkLst>
              <pc:docMk/>
              <pc:sldMasterMk cId="2748706171" sldId="2147483661"/>
              <pc:sldLayoutMk cId="3589565808" sldId="2147483681"/>
              <ac:picMk id="11" creationId="{6EC8633A-72E4-4E02-843E-F941F3A20C1F}"/>
            </ac:picMkLst>
          </pc:picChg>
          <pc:picChg chg="add del mod">
            <ac:chgData name="Marine IEECP" userId="a5e6b10a-96e7-4a6b-9cac-0baa9a40a550" providerId="ADAL" clId="{C574874A-8C40-47B1-8804-5EDAAB813542}" dt="2022-03-01T13:03:31.592" v="370" actId="21"/>
            <ac:picMkLst>
              <pc:docMk/>
              <pc:sldMasterMk cId="2748706171" sldId="2147483661"/>
              <pc:sldLayoutMk cId="3589565808" sldId="2147483681"/>
              <ac:picMk id="12" creationId="{BE47BC86-FE99-4B23-85F9-8F8FF6F813BA}"/>
            </ac:picMkLst>
          </pc:picChg>
          <pc:picChg chg="del">
            <ac:chgData name="Marine IEECP" userId="a5e6b10a-96e7-4a6b-9cac-0baa9a40a550" providerId="ADAL" clId="{C574874A-8C40-47B1-8804-5EDAAB813542}" dt="2022-03-01T13:01:10.665" v="345" actId="478"/>
            <ac:picMkLst>
              <pc:docMk/>
              <pc:sldMasterMk cId="2748706171" sldId="2147483661"/>
              <pc:sldLayoutMk cId="3589565808" sldId="2147483681"/>
              <ac:picMk id="13" creationId="{9BD83546-2806-4849-95A6-D6DB6AEE3DCB}"/>
            </ac:picMkLst>
          </pc:picChg>
          <pc:picChg chg="del">
            <ac:chgData name="Marine IEECP" userId="a5e6b10a-96e7-4a6b-9cac-0baa9a40a550" providerId="ADAL" clId="{C574874A-8C40-47B1-8804-5EDAAB813542}" dt="2022-03-01T13:01:09.571" v="344" actId="478"/>
            <ac:picMkLst>
              <pc:docMk/>
              <pc:sldMasterMk cId="2748706171" sldId="2147483661"/>
              <pc:sldLayoutMk cId="3589565808" sldId="2147483681"/>
              <ac:picMk id="15" creationId="{23F7C713-BF88-4853-83E1-F015752FC6E2}"/>
            </ac:picMkLst>
          </pc:picChg>
          <pc:picChg chg="add mod">
            <ac:chgData name="Marine IEECP" userId="a5e6b10a-96e7-4a6b-9cac-0baa9a40a550" providerId="ADAL" clId="{C574874A-8C40-47B1-8804-5EDAAB813542}" dt="2022-03-01T13:16:19.876" v="715" actId="1076"/>
            <ac:picMkLst>
              <pc:docMk/>
              <pc:sldMasterMk cId="2748706171" sldId="2147483661"/>
              <pc:sldLayoutMk cId="3589565808" sldId="2147483681"/>
              <ac:picMk id="17" creationId="{0FB14041-0490-4B8C-8310-BF0578305176}"/>
            </ac:picMkLst>
          </pc:picChg>
          <pc:picChg chg="del">
            <ac:chgData name="Marine IEECP" userId="a5e6b10a-96e7-4a6b-9cac-0baa9a40a550" providerId="ADAL" clId="{C574874A-8C40-47B1-8804-5EDAAB813542}" dt="2022-03-01T13:01:09.571" v="344" actId="478"/>
            <ac:picMkLst>
              <pc:docMk/>
              <pc:sldMasterMk cId="2748706171" sldId="2147483661"/>
              <pc:sldLayoutMk cId="3589565808" sldId="2147483681"/>
              <ac:picMk id="19" creationId="{F0268A4E-50AC-4629-BA61-8FDE92E1EB87}"/>
            </ac:picMkLst>
          </pc:picChg>
        </pc:sldLayoutChg>
        <pc:sldLayoutChg chg="addSp delSp modSp mod">
          <pc:chgData name="Marine IEECP" userId="a5e6b10a-96e7-4a6b-9cac-0baa9a40a550" providerId="ADAL" clId="{C574874A-8C40-47B1-8804-5EDAAB813542}" dt="2022-03-01T13:46:11.649" v="899" actId="1076"/>
          <pc:sldLayoutMkLst>
            <pc:docMk/>
            <pc:sldMasterMk cId="2748706171" sldId="2147483661"/>
            <pc:sldLayoutMk cId="1841919815" sldId="2147483682"/>
          </pc:sldLayoutMkLst>
          <pc:spChg chg="add mod">
            <ac:chgData name="Marine IEECP" userId="a5e6b10a-96e7-4a6b-9cac-0baa9a40a550" providerId="ADAL" clId="{C574874A-8C40-47B1-8804-5EDAAB813542}" dt="2022-03-01T13:16:37.138" v="719" actId="20577"/>
            <ac:spMkLst>
              <pc:docMk/>
              <pc:sldMasterMk cId="2748706171" sldId="2147483661"/>
              <pc:sldLayoutMk cId="1841919815" sldId="2147483682"/>
              <ac:spMk id="12" creationId="{B5D9117E-5CBE-4AE1-A5ED-27C59493A16E}"/>
            </ac:spMkLst>
          </pc:spChg>
          <pc:picChg chg="add mod">
            <ac:chgData name="Marine IEECP" userId="a5e6b10a-96e7-4a6b-9cac-0baa9a40a550" providerId="ADAL" clId="{C574874A-8C40-47B1-8804-5EDAAB813542}" dt="2022-03-01T13:46:11.649" v="899" actId="1076"/>
            <ac:picMkLst>
              <pc:docMk/>
              <pc:sldMasterMk cId="2748706171" sldId="2147483661"/>
              <pc:sldLayoutMk cId="1841919815" sldId="2147483682"/>
              <ac:picMk id="3" creationId="{29A951BA-E6C4-4B3E-A3D0-7B3B54FDDB88}"/>
            </ac:picMkLst>
          </pc:picChg>
          <pc:picChg chg="add del mod">
            <ac:chgData name="Marine IEECP" userId="a5e6b10a-96e7-4a6b-9cac-0baa9a40a550" providerId="ADAL" clId="{C574874A-8C40-47B1-8804-5EDAAB813542}" dt="2022-03-01T13:45:54.535" v="892" actId="478"/>
            <ac:picMkLst>
              <pc:docMk/>
              <pc:sldMasterMk cId="2748706171" sldId="2147483661"/>
              <pc:sldLayoutMk cId="1841919815" sldId="2147483682"/>
              <ac:picMk id="7" creationId="{9B7FA222-4D60-4E81-AC59-DB11748E548D}"/>
            </ac:picMkLst>
          </pc:picChg>
          <pc:picChg chg="del">
            <ac:chgData name="Marine IEECP" userId="a5e6b10a-96e7-4a6b-9cac-0baa9a40a550" providerId="ADAL" clId="{C574874A-8C40-47B1-8804-5EDAAB813542}" dt="2022-03-01T13:04:15.521" v="379" actId="478"/>
            <ac:picMkLst>
              <pc:docMk/>
              <pc:sldMasterMk cId="2748706171" sldId="2147483661"/>
              <pc:sldLayoutMk cId="1841919815" sldId="2147483682"/>
              <ac:picMk id="8" creationId="{D4F8E2A8-6338-4185-B90E-C99AC6C4915E}"/>
            </ac:picMkLst>
          </pc:picChg>
          <pc:picChg chg="add del mod">
            <ac:chgData name="Marine IEECP" userId="a5e6b10a-96e7-4a6b-9cac-0baa9a40a550" providerId="ADAL" clId="{C574874A-8C40-47B1-8804-5EDAAB813542}" dt="2022-03-01T13:45:54.050" v="891" actId="478"/>
            <ac:picMkLst>
              <pc:docMk/>
              <pc:sldMasterMk cId="2748706171" sldId="2147483661"/>
              <pc:sldLayoutMk cId="1841919815" sldId="2147483682"/>
              <ac:picMk id="9" creationId="{E281F4CD-4DD3-4A86-B26E-C050D187414F}"/>
            </ac:picMkLst>
          </pc:picChg>
          <pc:picChg chg="del">
            <ac:chgData name="Marine IEECP" userId="a5e6b10a-96e7-4a6b-9cac-0baa9a40a550" providerId="ADAL" clId="{C574874A-8C40-47B1-8804-5EDAAB813542}" dt="2022-03-01T13:04:14.871" v="378" actId="478"/>
            <ac:picMkLst>
              <pc:docMk/>
              <pc:sldMasterMk cId="2748706171" sldId="2147483661"/>
              <pc:sldLayoutMk cId="1841919815" sldId="2147483682"/>
              <ac:picMk id="10" creationId="{8D4070E6-3FC3-4F54-8D6A-4FE2D7E56F19}"/>
            </ac:picMkLst>
          </pc:picChg>
          <pc:picChg chg="add del mod modCrop">
            <ac:chgData name="Marine IEECP" userId="a5e6b10a-96e7-4a6b-9cac-0baa9a40a550" providerId="ADAL" clId="{C574874A-8C40-47B1-8804-5EDAAB813542}" dt="2022-03-01T13:45:53.433" v="890" actId="478"/>
            <ac:picMkLst>
              <pc:docMk/>
              <pc:sldMasterMk cId="2748706171" sldId="2147483661"/>
              <pc:sldLayoutMk cId="1841919815" sldId="2147483682"/>
              <ac:picMk id="11" creationId="{A2001C12-E87F-427C-AB80-5843BC92178F}"/>
            </ac:picMkLst>
          </pc:picChg>
          <pc:picChg chg="add mod">
            <ac:chgData name="Marine IEECP" userId="a5e6b10a-96e7-4a6b-9cac-0baa9a40a550" providerId="ADAL" clId="{C574874A-8C40-47B1-8804-5EDAAB813542}" dt="2022-03-01T13:16:33.867" v="717"/>
            <ac:picMkLst>
              <pc:docMk/>
              <pc:sldMasterMk cId="2748706171" sldId="2147483661"/>
              <pc:sldLayoutMk cId="1841919815" sldId="2147483682"/>
              <ac:picMk id="13" creationId="{16A05DEF-1BC1-43F5-A57C-C4282F26CF12}"/>
            </ac:picMkLst>
          </pc:picChg>
        </pc:sldLayoutChg>
        <pc:sldLayoutChg chg="addSp delSp modSp mod">
          <pc:chgData name="Marine IEECP" userId="a5e6b10a-96e7-4a6b-9cac-0baa9a40a550" providerId="ADAL" clId="{C574874A-8C40-47B1-8804-5EDAAB813542}" dt="2022-03-01T13:47:20.321" v="914" actId="1076"/>
          <pc:sldLayoutMkLst>
            <pc:docMk/>
            <pc:sldMasterMk cId="2748706171" sldId="2147483661"/>
            <pc:sldLayoutMk cId="2843448101" sldId="2147483683"/>
          </pc:sldLayoutMkLst>
          <pc:spChg chg="mod">
            <ac:chgData name="Marine IEECP" userId="a5e6b10a-96e7-4a6b-9cac-0baa9a40a550" providerId="ADAL" clId="{C574874A-8C40-47B1-8804-5EDAAB813542}" dt="2022-03-01T13:47:17.894" v="913" actId="1076"/>
            <ac:spMkLst>
              <pc:docMk/>
              <pc:sldMasterMk cId="2748706171" sldId="2147483661"/>
              <pc:sldLayoutMk cId="2843448101" sldId="2147483683"/>
              <ac:spMk id="12" creationId="{B5D9117E-5CBE-4AE1-A5ED-27C59493A16E}"/>
            </ac:spMkLst>
          </pc:spChg>
          <pc:picChg chg="add mod">
            <ac:chgData name="Marine IEECP" userId="a5e6b10a-96e7-4a6b-9cac-0baa9a40a550" providerId="ADAL" clId="{C574874A-8C40-47B1-8804-5EDAAB813542}" dt="2022-03-01T13:47:14.213" v="912" actId="14100"/>
            <ac:picMkLst>
              <pc:docMk/>
              <pc:sldMasterMk cId="2748706171" sldId="2147483661"/>
              <pc:sldLayoutMk cId="2843448101" sldId="2147483683"/>
              <ac:picMk id="3" creationId="{FA9997BE-1B47-42DF-9F0F-CDC81F8B84EE}"/>
            </ac:picMkLst>
          </pc:picChg>
          <pc:picChg chg="del">
            <ac:chgData name="Marine IEECP" userId="a5e6b10a-96e7-4a6b-9cac-0baa9a40a550" providerId="ADAL" clId="{C574874A-8C40-47B1-8804-5EDAAB813542}" dt="2022-03-01T13:18:33.095" v="731" actId="478"/>
            <ac:picMkLst>
              <pc:docMk/>
              <pc:sldMasterMk cId="2748706171" sldId="2147483661"/>
              <pc:sldLayoutMk cId="2843448101" sldId="2147483683"/>
              <ac:picMk id="7" creationId="{9B7FA222-4D60-4E81-AC59-DB11748E548D}"/>
            </ac:picMkLst>
          </pc:picChg>
          <pc:picChg chg="del">
            <ac:chgData name="Marine IEECP" userId="a5e6b10a-96e7-4a6b-9cac-0baa9a40a550" providerId="ADAL" clId="{C574874A-8C40-47B1-8804-5EDAAB813542}" dt="2022-03-01T13:18:32.443" v="730" actId="478"/>
            <ac:picMkLst>
              <pc:docMk/>
              <pc:sldMasterMk cId="2748706171" sldId="2147483661"/>
              <pc:sldLayoutMk cId="2843448101" sldId="2147483683"/>
              <ac:picMk id="9" creationId="{E281F4CD-4DD3-4A86-B26E-C050D187414F}"/>
            </ac:picMkLst>
          </pc:picChg>
          <pc:picChg chg="add del mod">
            <ac:chgData name="Marine IEECP" userId="a5e6b10a-96e7-4a6b-9cac-0baa9a40a550" providerId="ADAL" clId="{C574874A-8C40-47B1-8804-5EDAAB813542}" dt="2022-03-01T13:46:52.798" v="900" actId="478"/>
            <ac:picMkLst>
              <pc:docMk/>
              <pc:sldMasterMk cId="2748706171" sldId="2147483661"/>
              <pc:sldLayoutMk cId="2843448101" sldId="2147483683"/>
              <ac:picMk id="10" creationId="{3C429A85-599E-4348-B853-3ABEE9F07A16}"/>
            </ac:picMkLst>
          </pc:picChg>
          <pc:picChg chg="del">
            <ac:chgData name="Marine IEECP" userId="a5e6b10a-96e7-4a6b-9cac-0baa9a40a550" providerId="ADAL" clId="{C574874A-8C40-47B1-8804-5EDAAB813542}" dt="2022-03-01T13:18:33.545" v="732" actId="478"/>
            <ac:picMkLst>
              <pc:docMk/>
              <pc:sldMasterMk cId="2748706171" sldId="2147483661"/>
              <pc:sldLayoutMk cId="2843448101" sldId="2147483683"/>
              <ac:picMk id="11" creationId="{A2001C12-E87F-427C-AB80-5843BC92178F}"/>
            </ac:picMkLst>
          </pc:picChg>
          <pc:picChg chg="mod">
            <ac:chgData name="Marine IEECP" userId="a5e6b10a-96e7-4a6b-9cac-0baa9a40a550" providerId="ADAL" clId="{C574874A-8C40-47B1-8804-5EDAAB813542}" dt="2022-03-01T13:47:20.321" v="914" actId="1076"/>
            <ac:picMkLst>
              <pc:docMk/>
              <pc:sldMasterMk cId="2748706171" sldId="2147483661"/>
              <pc:sldLayoutMk cId="2843448101" sldId="2147483683"/>
              <ac:picMk id="13" creationId="{16A05DEF-1BC1-43F5-A57C-C4282F26CF12}"/>
            </ac:picMkLst>
          </pc:picChg>
          <pc:picChg chg="add del mod">
            <ac:chgData name="Marine IEECP" userId="a5e6b10a-96e7-4a6b-9cac-0baa9a40a550" providerId="ADAL" clId="{C574874A-8C40-47B1-8804-5EDAAB813542}" dt="2022-03-01T13:46:53.962" v="902" actId="478"/>
            <ac:picMkLst>
              <pc:docMk/>
              <pc:sldMasterMk cId="2748706171" sldId="2147483661"/>
              <pc:sldLayoutMk cId="2843448101" sldId="2147483683"/>
              <ac:picMk id="14" creationId="{D78F3554-9915-4E68-B654-7D5991F7315E}"/>
            </ac:picMkLst>
          </pc:picChg>
          <pc:picChg chg="add del mod">
            <ac:chgData name="Marine IEECP" userId="a5e6b10a-96e7-4a6b-9cac-0baa9a40a550" providerId="ADAL" clId="{C574874A-8C40-47B1-8804-5EDAAB813542}" dt="2022-03-01T13:46:54.433" v="903" actId="478"/>
            <ac:picMkLst>
              <pc:docMk/>
              <pc:sldMasterMk cId="2748706171" sldId="2147483661"/>
              <pc:sldLayoutMk cId="2843448101" sldId="2147483683"/>
              <ac:picMk id="15" creationId="{238673A1-448A-4E3C-9775-13EF90B6E875}"/>
            </ac:picMkLst>
          </pc:picChg>
          <pc:picChg chg="add del mod">
            <ac:chgData name="Marine IEECP" userId="a5e6b10a-96e7-4a6b-9cac-0baa9a40a550" providerId="ADAL" clId="{C574874A-8C40-47B1-8804-5EDAAB813542}" dt="2022-03-01T13:46:53.419" v="901" actId="478"/>
            <ac:picMkLst>
              <pc:docMk/>
              <pc:sldMasterMk cId="2748706171" sldId="2147483661"/>
              <pc:sldLayoutMk cId="2843448101" sldId="2147483683"/>
              <ac:picMk id="16" creationId="{01990A67-DF38-4421-828D-738FD8B83DAF}"/>
            </ac:picMkLst>
          </pc:picChg>
        </pc:sldLayoutChg>
      </pc:sldMasterChg>
      <pc:sldMasterChg chg="addSp delSp modSp mod modSldLayout">
        <pc:chgData name="Marine IEECP" userId="a5e6b10a-96e7-4a6b-9cac-0baa9a40a550" providerId="ADAL" clId="{C574874A-8C40-47B1-8804-5EDAAB813542}" dt="2022-03-01T13:39:22.847" v="868" actId="1076"/>
        <pc:sldMasterMkLst>
          <pc:docMk/>
          <pc:sldMasterMk cId="518761523" sldId="2147483662"/>
        </pc:sldMasterMkLst>
        <pc:spChg chg="add mod">
          <ac:chgData name="Marine IEECP" userId="a5e6b10a-96e7-4a6b-9cac-0baa9a40a550" providerId="ADAL" clId="{C574874A-8C40-47B1-8804-5EDAAB813542}" dt="2022-03-01T12:40:29.326" v="183" actId="16037"/>
          <ac:spMkLst>
            <pc:docMk/>
            <pc:sldMasterMk cId="518761523" sldId="2147483662"/>
            <ac:spMk id="6" creationId="{3EBE8159-DBCE-421A-921B-FBB91BB69643}"/>
          </ac:spMkLst>
        </pc:spChg>
        <pc:spChg chg="add mod">
          <ac:chgData name="Marine IEECP" userId="a5e6b10a-96e7-4a6b-9cac-0baa9a40a550" providerId="ADAL" clId="{C574874A-8C40-47B1-8804-5EDAAB813542}" dt="2022-03-01T13:33:26.858" v="824"/>
          <ac:spMkLst>
            <pc:docMk/>
            <pc:sldMasterMk cId="518761523" sldId="2147483662"/>
            <ac:spMk id="8" creationId="{5D315FCD-77E6-4493-8C59-35866D95E3DA}"/>
          </ac:spMkLst>
        </pc:spChg>
        <pc:picChg chg="add mod">
          <ac:chgData name="Marine IEECP" userId="a5e6b10a-96e7-4a6b-9cac-0baa9a40a550" providerId="ADAL" clId="{C574874A-8C40-47B1-8804-5EDAAB813542}" dt="2022-03-01T12:51:52.636" v="294"/>
          <ac:picMkLst>
            <pc:docMk/>
            <pc:sldMasterMk cId="518761523" sldId="2147483662"/>
            <ac:picMk id="7" creationId="{BB479685-7040-4AEB-9E01-9C7B905C1606}"/>
          </ac:picMkLst>
        </pc:picChg>
        <pc:picChg chg="del">
          <ac:chgData name="Marine IEECP" userId="a5e6b10a-96e7-4a6b-9cac-0baa9a40a550" providerId="ADAL" clId="{C574874A-8C40-47B1-8804-5EDAAB813542}" dt="2022-03-01T12:40:11.548" v="180" actId="478"/>
          <ac:picMkLst>
            <pc:docMk/>
            <pc:sldMasterMk cId="518761523" sldId="2147483662"/>
            <ac:picMk id="13" creationId="{A8BE7C3A-08CD-3645-B0AC-832E1C25375D}"/>
          </ac:picMkLst>
        </pc:picChg>
        <pc:cxnChg chg="del">
          <ac:chgData name="Marine IEECP" userId="a5e6b10a-96e7-4a6b-9cac-0baa9a40a550" providerId="ADAL" clId="{C574874A-8C40-47B1-8804-5EDAAB813542}" dt="2022-03-01T12:40:14.162" v="181" actId="478"/>
          <ac:cxnSpMkLst>
            <pc:docMk/>
            <pc:sldMasterMk cId="518761523" sldId="2147483662"/>
            <ac:cxnSpMk id="14" creationId="{86D9A55F-0326-0544-9994-10FAB300764B}"/>
          </ac:cxnSpMkLst>
        </pc:cxnChg>
        <pc:sldLayoutChg chg="addSp delSp modSp mod">
          <pc:chgData name="Marine IEECP" userId="a5e6b10a-96e7-4a6b-9cac-0baa9a40a550" providerId="ADAL" clId="{C574874A-8C40-47B1-8804-5EDAAB813542}" dt="2022-03-01T13:38:53.262" v="864" actId="207"/>
          <pc:sldLayoutMkLst>
            <pc:docMk/>
            <pc:sldMasterMk cId="518761523" sldId="2147483662"/>
            <pc:sldLayoutMk cId="2288986462" sldId="2147483663"/>
          </pc:sldLayoutMkLst>
          <pc:spChg chg="add del">
            <ac:chgData name="Marine IEECP" userId="a5e6b10a-96e7-4a6b-9cac-0baa9a40a550" providerId="ADAL" clId="{C574874A-8C40-47B1-8804-5EDAAB813542}" dt="2022-03-01T13:38:42.191" v="862" actId="11529"/>
            <ac:spMkLst>
              <pc:docMk/>
              <pc:sldMasterMk cId="518761523" sldId="2147483662"/>
              <pc:sldLayoutMk cId="2288986462" sldId="2147483663"/>
              <ac:spMk id="4" creationId="{3F143E93-0C43-4564-B950-3A2D51757129}"/>
            </ac:spMkLst>
          </pc:spChg>
          <pc:spChg chg="add mod">
            <ac:chgData name="Marine IEECP" userId="a5e6b10a-96e7-4a6b-9cac-0baa9a40a550" providerId="ADAL" clId="{C574874A-8C40-47B1-8804-5EDAAB813542}" dt="2022-03-01T13:38:42.191" v="862" actId="11529"/>
            <ac:spMkLst>
              <pc:docMk/>
              <pc:sldMasterMk cId="518761523" sldId="2147483662"/>
              <pc:sldLayoutMk cId="2288986462" sldId="2147483663"/>
              <ac:spMk id="5" creationId="{B92487DC-C2EE-4506-A695-2BB75F4C0F43}"/>
            </ac:spMkLst>
          </pc:spChg>
          <pc:spChg chg="add mod">
            <ac:chgData name="Marine IEECP" userId="a5e6b10a-96e7-4a6b-9cac-0baa9a40a550" providerId="ADAL" clId="{C574874A-8C40-47B1-8804-5EDAAB813542}" dt="2022-03-01T13:38:53.262" v="864" actId="207"/>
            <ac:spMkLst>
              <pc:docMk/>
              <pc:sldMasterMk cId="518761523" sldId="2147483662"/>
              <pc:sldLayoutMk cId="2288986462" sldId="2147483663"/>
              <ac:spMk id="6" creationId="{4C4228F7-5FD9-47C0-AEA6-F2C6449BDB56}"/>
            </ac:spMkLst>
          </pc:spChg>
        </pc:sldLayoutChg>
        <pc:sldLayoutChg chg="addSp delSp modSp mod">
          <pc:chgData name="Marine IEECP" userId="a5e6b10a-96e7-4a6b-9cac-0baa9a40a550" providerId="ADAL" clId="{C574874A-8C40-47B1-8804-5EDAAB813542}" dt="2022-03-01T13:39:22.847" v="868" actId="1076"/>
          <pc:sldLayoutMkLst>
            <pc:docMk/>
            <pc:sldMasterMk cId="518761523" sldId="2147483662"/>
            <pc:sldLayoutMk cId="1015198386" sldId="2147483671"/>
          </pc:sldLayoutMkLst>
          <pc:spChg chg="add mod">
            <ac:chgData name="Marine IEECP" userId="a5e6b10a-96e7-4a6b-9cac-0baa9a40a550" providerId="ADAL" clId="{C574874A-8C40-47B1-8804-5EDAAB813542}" dt="2022-03-01T13:39:22.847" v="868" actId="1076"/>
            <ac:spMkLst>
              <pc:docMk/>
              <pc:sldMasterMk cId="518761523" sldId="2147483662"/>
              <pc:sldLayoutMk cId="1015198386" sldId="2147483671"/>
              <ac:spMk id="4" creationId="{D382DE4E-D8E0-482D-AD38-CBC08E5FD133}"/>
            </ac:spMkLst>
          </pc:spChg>
          <pc:picChg chg="del">
            <ac:chgData name="Marine IEECP" userId="a5e6b10a-96e7-4a6b-9cac-0baa9a40a550" providerId="ADAL" clId="{C574874A-8C40-47B1-8804-5EDAAB813542}" dt="2022-03-01T13:30:44.792" v="809" actId="478"/>
            <ac:picMkLst>
              <pc:docMk/>
              <pc:sldMasterMk cId="518761523" sldId="2147483662"/>
              <pc:sldLayoutMk cId="1015198386" sldId="2147483671"/>
              <ac:picMk id="7" creationId="{8F377C7D-9FE6-3C46-99FE-48C7827D695C}"/>
            </ac:picMkLst>
          </pc:picChg>
        </pc:sldLayoutChg>
        <pc:sldLayoutChg chg="addSp delSp modSp mod">
          <pc:chgData name="Marine IEECP" userId="a5e6b10a-96e7-4a6b-9cac-0baa9a40a550" providerId="ADAL" clId="{C574874A-8C40-47B1-8804-5EDAAB813542}" dt="2022-03-01T13:31:27.668" v="813" actId="6014"/>
          <pc:sldLayoutMkLst>
            <pc:docMk/>
            <pc:sldMasterMk cId="518761523" sldId="2147483662"/>
            <pc:sldLayoutMk cId="226820607" sldId="2147483680"/>
          </pc:sldLayoutMkLst>
          <pc:spChg chg="mod">
            <ac:chgData name="Marine IEECP" userId="a5e6b10a-96e7-4a6b-9cac-0baa9a40a550" providerId="ADAL" clId="{C574874A-8C40-47B1-8804-5EDAAB813542}" dt="2022-03-01T13:30:37.916" v="808" actId="115"/>
            <ac:spMkLst>
              <pc:docMk/>
              <pc:sldMasterMk cId="518761523" sldId="2147483662"/>
              <pc:sldLayoutMk cId="226820607" sldId="2147483680"/>
              <ac:spMk id="5" creationId="{574E42BD-5157-4952-B8C7-81BCBB2AB68F}"/>
            </ac:spMkLst>
          </pc:spChg>
          <pc:spChg chg="del">
            <ac:chgData name="Marine IEECP" userId="a5e6b10a-96e7-4a6b-9cac-0baa9a40a550" providerId="ADAL" clId="{C574874A-8C40-47B1-8804-5EDAAB813542}" dt="2022-03-01T12:40:44.337" v="184" actId="478"/>
            <ac:spMkLst>
              <pc:docMk/>
              <pc:sldMasterMk cId="518761523" sldId="2147483662"/>
              <pc:sldLayoutMk cId="226820607" sldId="2147483680"/>
              <ac:spMk id="12" creationId="{12DAA363-40C6-4338-811C-438A72432CF5}"/>
            </ac:spMkLst>
          </pc:spChg>
          <pc:spChg chg="mod">
            <ac:chgData name="Marine IEECP" userId="a5e6b10a-96e7-4a6b-9cac-0baa9a40a550" providerId="ADAL" clId="{C574874A-8C40-47B1-8804-5EDAAB813542}" dt="2022-03-01T12:51:10.234" v="268"/>
            <ac:spMkLst>
              <pc:docMk/>
              <pc:sldMasterMk cId="518761523" sldId="2147483662"/>
              <pc:sldLayoutMk cId="226820607" sldId="2147483680"/>
              <ac:spMk id="13" creationId="{52269DFF-7904-442C-B15E-4EB615014880}"/>
            </ac:spMkLst>
          </pc:spChg>
          <pc:spChg chg="add del mod">
            <ac:chgData name="Marine IEECP" userId="a5e6b10a-96e7-4a6b-9cac-0baa9a40a550" providerId="ADAL" clId="{C574874A-8C40-47B1-8804-5EDAAB813542}" dt="2022-03-01T12:41:22.751" v="196" actId="478"/>
            <ac:spMkLst>
              <pc:docMk/>
              <pc:sldMasterMk cId="518761523" sldId="2147483662"/>
              <pc:sldLayoutMk cId="226820607" sldId="2147483680"/>
              <ac:spMk id="14" creationId="{E51C6A67-6DE8-4555-9C4D-CE7C87666F9B}"/>
            </ac:spMkLst>
          </pc:spChg>
          <pc:spChg chg="add del mod">
            <ac:chgData name="Marine IEECP" userId="a5e6b10a-96e7-4a6b-9cac-0baa9a40a550" providerId="ADAL" clId="{C574874A-8C40-47B1-8804-5EDAAB813542}" dt="2022-03-01T12:51:37.124" v="293" actId="478"/>
            <ac:spMkLst>
              <pc:docMk/>
              <pc:sldMasterMk cId="518761523" sldId="2147483662"/>
              <pc:sldLayoutMk cId="226820607" sldId="2147483680"/>
              <ac:spMk id="18" creationId="{AE38C424-BF49-4C9C-AD09-329520C0C061}"/>
            </ac:spMkLst>
          </pc:spChg>
          <pc:spChg chg="add mod">
            <ac:chgData name="Marine IEECP" userId="a5e6b10a-96e7-4a6b-9cac-0baa9a40a550" providerId="ADAL" clId="{C574874A-8C40-47B1-8804-5EDAAB813542}" dt="2022-03-01T13:15:01.295" v="663" actId="207"/>
            <ac:spMkLst>
              <pc:docMk/>
              <pc:sldMasterMk cId="518761523" sldId="2147483662"/>
              <pc:sldLayoutMk cId="226820607" sldId="2147483680"/>
              <ac:spMk id="19" creationId="{0C52D65E-6B8D-402D-B9E3-77460AD443D0}"/>
            </ac:spMkLst>
          </pc:spChg>
          <pc:graphicFrameChg chg="add del mod">
            <ac:chgData name="Marine IEECP" userId="a5e6b10a-96e7-4a6b-9cac-0baa9a40a550" providerId="ADAL" clId="{C574874A-8C40-47B1-8804-5EDAAB813542}" dt="2022-03-01T12:43:13.776" v="225" actId="478"/>
            <ac:graphicFrameMkLst>
              <pc:docMk/>
              <pc:sldMasterMk cId="518761523" sldId="2147483662"/>
              <pc:sldLayoutMk cId="226820607" sldId="2147483680"/>
              <ac:graphicFrameMk id="10" creationId="{20C5264F-DEFB-4089-B63C-56FAA1F251BC}"/>
            </ac:graphicFrameMkLst>
          </pc:graphicFrameChg>
          <pc:picChg chg="mod">
            <ac:chgData name="Marine IEECP" userId="a5e6b10a-96e7-4a6b-9cac-0baa9a40a550" providerId="ADAL" clId="{C574874A-8C40-47B1-8804-5EDAAB813542}" dt="2022-03-01T12:50:45.214" v="264" actId="1076"/>
            <ac:picMkLst>
              <pc:docMk/>
              <pc:sldMasterMk cId="518761523" sldId="2147483662"/>
              <pc:sldLayoutMk cId="226820607" sldId="2147483680"/>
              <ac:picMk id="3" creationId="{8C096EA3-4C37-445F-AA02-DC7736AC8541}"/>
            </ac:picMkLst>
          </pc:picChg>
          <pc:picChg chg="del">
            <ac:chgData name="Marine IEECP" userId="a5e6b10a-96e7-4a6b-9cac-0baa9a40a550" providerId="ADAL" clId="{C574874A-8C40-47B1-8804-5EDAAB813542}" dt="2022-03-01T12:49:49.994" v="247" actId="478"/>
            <ac:picMkLst>
              <pc:docMk/>
              <pc:sldMasterMk cId="518761523" sldId="2147483662"/>
              <pc:sldLayoutMk cId="226820607" sldId="2147483680"/>
              <ac:picMk id="4" creationId="{3319D925-9A86-4B33-9D56-839C620F90C4}"/>
            </ac:picMkLst>
          </pc:picChg>
          <pc:picChg chg="del">
            <ac:chgData name="Marine IEECP" userId="a5e6b10a-96e7-4a6b-9cac-0baa9a40a550" providerId="ADAL" clId="{C574874A-8C40-47B1-8804-5EDAAB813542}" dt="2022-03-01T12:49:46.569" v="244" actId="478"/>
            <ac:picMkLst>
              <pc:docMk/>
              <pc:sldMasterMk cId="518761523" sldId="2147483662"/>
              <pc:sldLayoutMk cId="226820607" sldId="2147483680"/>
              <ac:picMk id="6" creationId="{D9383E35-3839-4CE1-A6F6-6563F7DE9FBD}"/>
            </ac:picMkLst>
          </pc:picChg>
          <pc:picChg chg="del mod">
            <ac:chgData name="Marine IEECP" userId="a5e6b10a-96e7-4a6b-9cac-0baa9a40a550" providerId="ADAL" clId="{C574874A-8C40-47B1-8804-5EDAAB813542}" dt="2022-03-01T12:49:59.484" v="251" actId="478"/>
            <ac:picMkLst>
              <pc:docMk/>
              <pc:sldMasterMk cId="518761523" sldId="2147483662"/>
              <pc:sldLayoutMk cId="226820607" sldId="2147483680"/>
              <ac:picMk id="7" creationId="{93B14BB4-6743-4835-A70A-9064B2A41A2A}"/>
            </ac:picMkLst>
          </pc:picChg>
          <pc:picChg chg="mod">
            <ac:chgData name="Marine IEECP" userId="a5e6b10a-96e7-4a6b-9cac-0baa9a40a550" providerId="ADAL" clId="{C574874A-8C40-47B1-8804-5EDAAB813542}" dt="2022-03-01T12:50:45.214" v="264" actId="1076"/>
            <ac:picMkLst>
              <pc:docMk/>
              <pc:sldMasterMk cId="518761523" sldId="2147483662"/>
              <pc:sldLayoutMk cId="226820607" sldId="2147483680"/>
              <ac:picMk id="9" creationId="{5945CC75-C7B0-4AAF-A5D2-EC8548ED1A11}"/>
            </ac:picMkLst>
          </pc:picChg>
          <pc:picChg chg="del">
            <ac:chgData name="Marine IEECP" userId="a5e6b10a-96e7-4a6b-9cac-0baa9a40a550" providerId="ADAL" clId="{C574874A-8C40-47B1-8804-5EDAAB813542}" dt="2022-03-01T12:40:44.892" v="185" actId="478"/>
            <ac:picMkLst>
              <pc:docMk/>
              <pc:sldMasterMk cId="518761523" sldId="2147483662"/>
              <pc:sldLayoutMk cId="226820607" sldId="2147483680"/>
              <ac:picMk id="11" creationId="{EF8FC57A-3870-4F5A-9CEF-2DDC3B169A9F}"/>
            </ac:picMkLst>
          </pc:picChg>
          <pc:picChg chg="add mod">
            <ac:chgData name="Marine IEECP" userId="a5e6b10a-96e7-4a6b-9cac-0baa9a40a550" providerId="ADAL" clId="{C574874A-8C40-47B1-8804-5EDAAB813542}" dt="2022-03-01T12:50:45.214" v="264" actId="1076"/>
            <ac:picMkLst>
              <pc:docMk/>
              <pc:sldMasterMk cId="518761523" sldId="2147483662"/>
              <pc:sldLayoutMk cId="226820607" sldId="2147483680"/>
              <ac:picMk id="1025" creationId="{5A9BD181-7C72-4FE4-B937-A61000E77CA8}"/>
            </ac:picMkLst>
          </pc:picChg>
          <pc:picChg chg="add mod">
            <ac:chgData name="Marine IEECP" userId="a5e6b10a-96e7-4a6b-9cac-0baa9a40a550" providerId="ADAL" clId="{C574874A-8C40-47B1-8804-5EDAAB813542}" dt="2022-03-01T12:50:45.214" v="264" actId="1076"/>
            <ac:picMkLst>
              <pc:docMk/>
              <pc:sldMasterMk cId="518761523" sldId="2147483662"/>
              <pc:sldLayoutMk cId="226820607" sldId="2147483680"/>
              <ac:picMk id="1026" creationId="{07422EA3-CCB1-4778-A03F-229F40CAA7AD}"/>
            </ac:picMkLst>
          </pc:picChg>
          <pc:picChg chg="add mod">
            <ac:chgData name="Marine IEECP" userId="a5e6b10a-96e7-4a6b-9cac-0baa9a40a550" providerId="ADAL" clId="{C574874A-8C40-47B1-8804-5EDAAB813542}" dt="2022-03-01T12:50:45.214" v="264" actId="1076"/>
            <ac:picMkLst>
              <pc:docMk/>
              <pc:sldMasterMk cId="518761523" sldId="2147483662"/>
              <pc:sldLayoutMk cId="226820607" sldId="2147483680"/>
              <ac:picMk id="1027" creationId="{0A311491-5CE1-4078-B23D-FF2C68960EAA}"/>
            </ac:picMkLst>
          </pc:picChg>
        </pc:sldLayoutChg>
      </pc:sldMasterChg>
      <pc:sldMasterChg chg="addSp delSp modSp mod modSldLayout">
        <pc:chgData name="Marine IEECP" userId="a5e6b10a-96e7-4a6b-9cac-0baa9a40a550" providerId="ADAL" clId="{C574874A-8C40-47B1-8804-5EDAAB813542}" dt="2022-03-01T13:32:10.061" v="816" actId="6014"/>
        <pc:sldMasterMkLst>
          <pc:docMk/>
          <pc:sldMasterMk cId="3315786356" sldId="2147483676"/>
        </pc:sldMasterMkLst>
        <pc:spChg chg="mod">
          <ac:chgData name="Marine IEECP" userId="a5e6b10a-96e7-4a6b-9cac-0baa9a40a550" providerId="ADAL" clId="{C574874A-8C40-47B1-8804-5EDAAB813542}" dt="2022-03-01T11:01:10.380" v="51" actId="1076"/>
          <ac:spMkLst>
            <pc:docMk/>
            <pc:sldMasterMk cId="3315786356" sldId="2147483676"/>
            <ac:spMk id="2" creationId="{F6F62CE3-C69C-48E3-9375-83FABD82945F}"/>
          </ac:spMkLst>
        </pc:spChg>
        <pc:spChg chg="add mod">
          <ac:chgData name="Marine IEECP" userId="a5e6b10a-96e7-4a6b-9cac-0baa9a40a550" providerId="ADAL" clId="{C574874A-8C40-47B1-8804-5EDAAB813542}" dt="2022-03-01T12:52:11.546" v="295" actId="14100"/>
          <ac:spMkLst>
            <pc:docMk/>
            <pc:sldMasterMk cId="3315786356" sldId="2147483676"/>
            <ac:spMk id="3" creationId="{97C7ED62-6F32-4C50-813D-789D0B1394E8}"/>
          </ac:spMkLst>
        </pc:spChg>
        <pc:spChg chg="mod">
          <ac:chgData name="Marine IEECP" userId="a5e6b10a-96e7-4a6b-9cac-0baa9a40a550" providerId="ADAL" clId="{C574874A-8C40-47B1-8804-5EDAAB813542}" dt="2022-03-01T11:01:14.016" v="52" actId="1076"/>
          <ac:spMkLst>
            <pc:docMk/>
            <pc:sldMasterMk cId="3315786356" sldId="2147483676"/>
            <ac:spMk id="4" creationId="{6EE18598-E14D-436E-BCAF-337DF20652B5}"/>
          </ac:spMkLst>
        </pc:spChg>
        <pc:spChg chg="del">
          <ac:chgData name="Marine IEECP" userId="a5e6b10a-96e7-4a6b-9cac-0baa9a40a550" providerId="ADAL" clId="{C574874A-8C40-47B1-8804-5EDAAB813542}" dt="2022-03-01T11:00:03.997" v="46" actId="478"/>
          <ac:spMkLst>
            <pc:docMk/>
            <pc:sldMasterMk cId="3315786356" sldId="2147483676"/>
            <ac:spMk id="7" creationId="{295BBD25-2CC8-4A19-8A92-61C89892D14D}"/>
          </ac:spMkLst>
        </pc:spChg>
        <pc:picChg chg="del">
          <ac:chgData name="Marine IEECP" userId="a5e6b10a-96e7-4a6b-9cac-0baa9a40a550" providerId="ADAL" clId="{C574874A-8C40-47B1-8804-5EDAAB813542}" dt="2022-03-01T10:59:56.593" v="42" actId="478"/>
          <ac:picMkLst>
            <pc:docMk/>
            <pc:sldMasterMk cId="3315786356" sldId="2147483676"/>
            <ac:picMk id="5" creationId="{763138E3-41B4-40BA-B50A-AF8980D93161}"/>
          </ac:picMkLst>
        </pc:picChg>
        <pc:picChg chg="del">
          <ac:chgData name="Marine IEECP" userId="a5e6b10a-96e7-4a6b-9cac-0baa9a40a550" providerId="ADAL" clId="{C574874A-8C40-47B1-8804-5EDAAB813542}" dt="2022-03-01T11:00:02.551" v="45" actId="478"/>
          <ac:picMkLst>
            <pc:docMk/>
            <pc:sldMasterMk cId="3315786356" sldId="2147483676"/>
            <ac:picMk id="6" creationId="{5C05DD7D-8F44-466C-9B6F-56D6AAA872C6}"/>
          </ac:picMkLst>
        </pc:picChg>
        <pc:picChg chg="del">
          <ac:chgData name="Marine IEECP" userId="a5e6b10a-96e7-4a6b-9cac-0baa9a40a550" providerId="ADAL" clId="{C574874A-8C40-47B1-8804-5EDAAB813542}" dt="2022-03-01T11:00:06.072" v="47" actId="478"/>
          <ac:picMkLst>
            <pc:docMk/>
            <pc:sldMasterMk cId="3315786356" sldId="2147483676"/>
            <ac:picMk id="8" creationId="{5A88F069-E01C-E547-AC02-6A6FEE75E821}"/>
          </ac:picMkLst>
        </pc:picChg>
        <pc:picChg chg="add mod">
          <ac:chgData name="Marine IEECP" userId="a5e6b10a-96e7-4a6b-9cac-0baa9a40a550" providerId="ADAL" clId="{C574874A-8C40-47B1-8804-5EDAAB813542}" dt="2022-03-01T10:59:59.888" v="44" actId="14100"/>
          <ac:picMkLst>
            <pc:docMk/>
            <pc:sldMasterMk cId="3315786356" sldId="2147483676"/>
            <ac:picMk id="9" creationId="{F7D6BA35-C5F9-4670-BE3A-23D3D22E8E3D}"/>
          </ac:picMkLst>
        </pc:picChg>
        <pc:sldLayoutChg chg="modSp mod">
          <pc:chgData name="Marine IEECP" userId="a5e6b10a-96e7-4a6b-9cac-0baa9a40a550" providerId="ADAL" clId="{C574874A-8C40-47B1-8804-5EDAAB813542}" dt="2022-03-01T13:32:03.429" v="815" actId="6014"/>
          <pc:sldLayoutMkLst>
            <pc:docMk/>
            <pc:sldMasterMk cId="3315786356" sldId="2147483676"/>
            <pc:sldLayoutMk cId="1797867427" sldId="2147483677"/>
          </pc:sldLayoutMkLst>
          <pc:spChg chg="mod">
            <ac:chgData name="Marine IEECP" userId="a5e6b10a-96e7-4a6b-9cac-0baa9a40a550" providerId="ADAL" clId="{C574874A-8C40-47B1-8804-5EDAAB813542}" dt="2022-03-01T11:02:23.683" v="59" actId="20577"/>
            <ac:spMkLst>
              <pc:docMk/>
              <pc:sldMasterMk cId="3315786356" sldId="2147483676"/>
              <pc:sldLayoutMk cId="1797867427" sldId="2147483677"/>
              <ac:spMk id="2" creationId="{828A5C7B-BE75-2845-87D3-4F9F7E12A154}"/>
            </ac:spMkLst>
          </pc:spChg>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Cartel1"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Cartel1"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45398678526161473"/>
          <c:y val="1.8383186669921923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doughnut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868F-9343-98EA-5666E733E522}"/>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9478-D549-A312-8ADA38E72204}"/>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9478-D549-A312-8ADA38E72204}"/>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9478-D549-A312-8ADA38E72204}"/>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0-868F-9343-98EA-5666E733E522}"/>
            </c:ext>
          </c:extLst>
        </c:ser>
        <c:dLbls>
          <c:showLegendKey val="0"/>
          <c:showVal val="0"/>
          <c:showCatName val="0"/>
          <c:showSerName val="0"/>
          <c:showPercent val="1"/>
          <c:showBubbleSize val="0"/>
          <c:showLeaderLines val="1"/>
        </c:dLbls>
        <c:firstSliceAng val="0"/>
        <c:holeSize val="80"/>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45398678526161473"/>
          <c:y val="1.8383186669921923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4.3239825826024536E-2"/>
          <c:y val="0.12481523051799286"/>
          <c:w val="0.93666428354625575"/>
          <c:h val="0.7188060125211384"/>
        </c:manualLayout>
      </c:layout>
      <c:lineChart>
        <c:grouping val="standard"/>
        <c:varyColors val="0"/>
        <c:ser>
          <c:idx val="0"/>
          <c:order val="0"/>
          <c:tx>
            <c:strRef>
              <c:f>Sheet1!$B$1</c:f>
              <c:strCache>
                <c:ptCount val="1"/>
                <c:pt idx="0">
                  <c:v>Sales</c:v>
                </c:pt>
              </c:strCache>
            </c:strRef>
          </c:tx>
          <c:spPr>
            <a:ln w="28575" cap="rnd">
              <a:solidFill>
                <a:schemeClr val="accent1"/>
              </a:solidFill>
              <a:round/>
            </a:ln>
            <a:effectLst/>
          </c:spPr>
          <c:marker>
            <c:symbol val="none"/>
          </c:marker>
          <c:dPt>
            <c:idx val="0"/>
            <c:marker>
              <c:symbol val="none"/>
            </c:marker>
            <c:bubble3D val="0"/>
            <c:spPr>
              <a:ln w="28575" cap="rnd">
                <a:solidFill>
                  <a:schemeClr val="accent1"/>
                </a:solidFill>
                <a:round/>
              </a:ln>
              <a:effectLst/>
            </c:spPr>
            <c:extLst>
              <c:ext xmlns:c16="http://schemas.microsoft.com/office/drawing/2014/chart" uri="{C3380CC4-5D6E-409C-BE32-E72D297353CC}">
                <c16:uniqueId val="{00000001-4BDE-034D-882A-27E0C05B5985}"/>
              </c:ext>
            </c:extLst>
          </c:dPt>
          <c:dPt>
            <c:idx val="1"/>
            <c:marker>
              <c:symbol val="none"/>
            </c:marker>
            <c:bubble3D val="0"/>
            <c:spPr>
              <a:ln w="28575" cap="rnd">
                <a:solidFill>
                  <a:schemeClr val="accent1"/>
                </a:solidFill>
                <a:round/>
              </a:ln>
              <a:effectLst/>
            </c:spPr>
            <c:extLst>
              <c:ext xmlns:c16="http://schemas.microsoft.com/office/drawing/2014/chart" uri="{C3380CC4-5D6E-409C-BE32-E72D297353CC}">
                <c16:uniqueId val="{00000003-4BDE-034D-882A-27E0C05B5985}"/>
              </c:ext>
            </c:extLst>
          </c:dPt>
          <c:dPt>
            <c:idx val="2"/>
            <c:marker>
              <c:symbol val="none"/>
            </c:marker>
            <c:bubble3D val="0"/>
            <c:spPr>
              <a:ln w="28575" cap="rnd">
                <a:solidFill>
                  <a:schemeClr val="accent1"/>
                </a:solidFill>
                <a:round/>
              </a:ln>
              <a:effectLst/>
            </c:spPr>
            <c:extLst>
              <c:ext xmlns:c16="http://schemas.microsoft.com/office/drawing/2014/chart" uri="{C3380CC4-5D6E-409C-BE32-E72D297353CC}">
                <c16:uniqueId val="{00000005-4BDE-034D-882A-27E0C05B5985}"/>
              </c:ext>
            </c:extLst>
          </c:dPt>
          <c:dPt>
            <c:idx val="3"/>
            <c:marker>
              <c:symbol val="none"/>
            </c:marker>
            <c:bubble3D val="0"/>
            <c:spPr>
              <a:ln w="28575" cap="rnd">
                <a:solidFill>
                  <a:schemeClr val="accent1"/>
                </a:solidFill>
                <a:round/>
              </a:ln>
              <a:effectLst/>
            </c:spPr>
            <c:extLst>
              <c:ext xmlns:c16="http://schemas.microsoft.com/office/drawing/2014/chart" uri="{C3380CC4-5D6E-409C-BE32-E72D297353CC}">
                <c16:uniqueId val="{00000007-4BDE-034D-882A-27E0C05B5985}"/>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smooth val="0"/>
          <c:extLst>
            <c:ext xmlns:c16="http://schemas.microsoft.com/office/drawing/2014/chart" uri="{C3380CC4-5D6E-409C-BE32-E72D297353CC}">
              <c16:uniqueId val="{00000008-4BDE-034D-882A-27E0C05B5985}"/>
            </c:ext>
          </c:extLst>
        </c:ser>
        <c:dLbls>
          <c:showLegendKey val="0"/>
          <c:showVal val="0"/>
          <c:showCatName val="0"/>
          <c:showSerName val="0"/>
          <c:showPercent val="0"/>
          <c:showBubbleSize val="0"/>
        </c:dLbls>
        <c:smooth val="0"/>
        <c:axId val="1174703968"/>
        <c:axId val="1177128416"/>
      </c:lineChart>
      <c:catAx>
        <c:axId val="1174703968"/>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77128416"/>
        <c:crosses val="autoZero"/>
        <c:auto val="1"/>
        <c:lblAlgn val="ctr"/>
        <c:lblOffset val="100"/>
        <c:noMultiLvlLbl val="0"/>
      </c:catAx>
      <c:valAx>
        <c:axId val="1177128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74703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Foglio2!$B$1</c:f>
              <c:strCache>
                <c:ptCount val="1"/>
                <c:pt idx="0">
                  <c:v>INVESTMENT [€]</c:v>
                </c:pt>
              </c:strCache>
            </c:strRef>
          </c:tx>
          <c:spPr>
            <a:solidFill>
              <a:schemeClr val="accent1"/>
            </a:solidFill>
            <a:ln>
              <a:noFill/>
            </a:ln>
            <a:effectLst/>
          </c:spPr>
          <c:invertIfNegative val="0"/>
          <c:cat>
            <c:strRef>
              <c:f>Foglio2!$A$2:$A$7</c:f>
              <c:strCache>
                <c:ptCount val="6"/>
                <c:pt idx="0">
                  <c:v>Replacement of diathermic oil generators</c:v>
                </c:pt>
                <c:pt idx="1">
                  <c:v>Installation of IE4 electric motors</c:v>
                </c:pt>
                <c:pt idx="2">
                  <c:v>Reduction of non-production correlated consumption</c:v>
                </c:pt>
                <c:pt idx="3">
                  <c:v>Using of low loss drive belts</c:v>
                </c:pt>
                <c:pt idx="4">
                  <c:v>PV installation</c:v>
                </c:pt>
                <c:pt idx="5">
                  <c:v>LED relamping</c:v>
                </c:pt>
              </c:strCache>
            </c:strRef>
          </c:cat>
          <c:val>
            <c:numRef>
              <c:f>Foglio2!$B$2:$B$7</c:f>
              <c:numCache>
                <c:formatCode>#,##0</c:formatCode>
                <c:ptCount val="6"/>
                <c:pt idx="0">
                  <c:v>510000</c:v>
                </c:pt>
                <c:pt idx="1">
                  <c:v>74000</c:v>
                </c:pt>
                <c:pt idx="2">
                  <c:v>16000</c:v>
                </c:pt>
                <c:pt idx="3">
                  <c:v>19600</c:v>
                </c:pt>
                <c:pt idx="4">
                  <c:v>230000</c:v>
                </c:pt>
                <c:pt idx="5">
                  <c:v>13000</c:v>
                </c:pt>
              </c:numCache>
            </c:numRef>
          </c:val>
          <c:extLst>
            <c:ext xmlns:c16="http://schemas.microsoft.com/office/drawing/2014/chart" uri="{C3380CC4-5D6E-409C-BE32-E72D297353CC}">
              <c16:uniqueId val="{00000000-6338-4BEC-BC41-02FF021208D4}"/>
            </c:ext>
          </c:extLst>
        </c:ser>
        <c:dLbls>
          <c:showLegendKey val="0"/>
          <c:showVal val="0"/>
          <c:showCatName val="0"/>
          <c:showSerName val="0"/>
          <c:showPercent val="0"/>
          <c:showBubbleSize val="0"/>
        </c:dLbls>
        <c:gapWidth val="219"/>
        <c:overlap val="-27"/>
        <c:axId val="207122719"/>
        <c:axId val="251782463"/>
      </c:barChart>
      <c:scatterChart>
        <c:scatterStyle val="lineMarker"/>
        <c:varyColors val="0"/>
        <c:ser>
          <c:idx val="1"/>
          <c:order val="1"/>
          <c:tx>
            <c:strRef>
              <c:f>Foglio2!$C$1</c:f>
              <c:strCache>
                <c:ptCount val="1"/>
                <c:pt idx="0">
                  <c:v>SAVINGS [€/year]</c:v>
                </c:pt>
              </c:strCache>
            </c:strRef>
          </c:tx>
          <c:spPr>
            <a:ln w="25400" cap="rnd">
              <a:noFill/>
              <a:round/>
            </a:ln>
            <a:effectLst/>
          </c:spPr>
          <c:marker>
            <c:symbol val="circle"/>
            <c:size val="5"/>
            <c:spPr>
              <a:solidFill>
                <a:schemeClr val="accent2"/>
              </a:solidFill>
              <a:ln w="9525">
                <a:solidFill>
                  <a:schemeClr val="accent2"/>
                </a:solidFill>
              </a:ln>
              <a:effectLst/>
            </c:spPr>
          </c:marker>
          <c:xVal>
            <c:strRef>
              <c:f>Foglio2!$A$2:$A$7</c:f>
              <c:strCache>
                <c:ptCount val="6"/>
                <c:pt idx="0">
                  <c:v>Replacement of diathermic oil generators</c:v>
                </c:pt>
                <c:pt idx="1">
                  <c:v>Installation of IE4 electric motors</c:v>
                </c:pt>
                <c:pt idx="2">
                  <c:v>Reduction of non-production correlated consumption</c:v>
                </c:pt>
                <c:pt idx="3">
                  <c:v>Using of low loss drive belts</c:v>
                </c:pt>
                <c:pt idx="4">
                  <c:v>PV installation</c:v>
                </c:pt>
                <c:pt idx="5">
                  <c:v>LED relamping</c:v>
                </c:pt>
              </c:strCache>
            </c:strRef>
          </c:xVal>
          <c:yVal>
            <c:numRef>
              <c:f>Foglio2!$C$2:$C$7</c:f>
              <c:numCache>
                <c:formatCode>#,##0</c:formatCode>
                <c:ptCount val="6"/>
                <c:pt idx="0">
                  <c:v>102266</c:v>
                </c:pt>
                <c:pt idx="1">
                  <c:v>6500</c:v>
                </c:pt>
                <c:pt idx="2">
                  <c:v>4000</c:v>
                </c:pt>
                <c:pt idx="3">
                  <c:v>3098</c:v>
                </c:pt>
                <c:pt idx="4" formatCode="General">
                  <c:v>0</c:v>
                </c:pt>
                <c:pt idx="5">
                  <c:v>1800</c:v>
                </c:pt>
              </c:numCache>
            </c:numRef>
          </c:yVal>
          <c:smooth val="0"/>
          <c:extLst>
            <c:ext xmlns:c16="http://schemas.microsoft.com/office/drawing/2014/chart" uri="{C3380CC4-5D6E-409C-BE32-E72D297353CC}">
              <c16:uniqueId val="{00000001-6338-4BEC-BC41-02FF021208D4}"/>
            </c:ext>
          </c:extLst>
        </c:ser>
        <c:dLbls>
          <c:showLegendKey val="0"/>
          <c:showVal val="0"/>
          <c:showCatName val="0"/>
          <c:showSerName val="0"/>
          <c:showPercent val="0"/>
          <c:showBubbleSize val="0"/>
        </c:dLbls>
        <c:axId val="317751983"/>
        <c:axId val="251782943"/>
      </c:scatterChart>
      <c:catAx>
        <c:axId val="20712271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ysClr val="windowText" lastClr="000000"/>
                </a:solidFill>
                <a:latin typeface="+mn-lt"/>
                <a:ea typeface="+mn-ea"/>
                <a:cs typeface="+mn-cs"/>
              </a:defRPr>
            </a:pPr>
            <a:endParaRPr lang="en-US"/>
          </a:p>
        </c:txPr>
        <c:crossAx val="251782463"/>
        <c:crosses val="autoZero"/>
        <c:auto val="1"/>
        <c:lblAlgn val="ctr"/>
        <c:lblOffset val="100"/>
        <c:noMultiLvlLbl val="0"/>
      </c:catAx>
      <c:valAx>
        <c:axId val="251782463"/>
        <c:scaling>
          <c:orientation val="minMax"/>
        </c:scaling>
        <c:delete val="0"/>
        <c:axPos val="l"/>
        <c:title>
          <c:tx>
            <c:rich>
              <a:bodyPr rot="-54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r>
                  <a:rPr lang="en-US"/>
                  <a:t>Investment [€]</a:t>
                </a:r>
              </a:p>
            </c:rich>
          </c:tx>
          <c:overlay val="0"/>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crossAx val="207122719"/>
        <c:crosses val="autoZero"/>
        <c:crossBetween val="between"/>
      </c:valAx>
      <c:valAx>
        <c:axId val="251782943"/>
        <c:scaling>
          <c:orientation val="minMax"/>
        </c:scaling>
        <c:delete val="0"/>
        <c:axPos val="r"/>
        <c:title>
          <c:tx>
            <c:rich>
              <a:bodyPr rot="-54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r>
                  <a:rPr lang="en-US"/>
                  <a:t>Savings [€/year]</a:t>
                </a:r>
              </a:p>
            </c:rich>
          </c:tx>
          <c:overlay val="0"/>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title>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crossAx val="317751983"/>
        <c:crosses val="max"/>
        <c:crossBetween val="midCat"/>
      </c:valAx>
      <c:valAx>
        <c:axId val="317751983"/>
        <c:scaling>
          <c:orientation val="minMax"/>
        </c:scaling>
        <c:delete val="1"/>
        <c:axPos val="t"/>
        <c:majorTickMark val="out"/>
        <c:minorTickMark val="none"/>
        <c:tickLblPos val="nextTo"/>
        <c:crossAx val="251782943"/>
        <c:crosses val="max"/>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bg2">
          <a:lumMod val="10000"/>
        </a:schemeClr>
      </a:solidFill>
    </a:ln>
    <a:effectLst/>
  </c:spPr>
  <c:txPr>
    <a:bodyPr/>
    <a:lstStyle/>
    <a:p>
      <a:pPr>
        <a:defRPr>
          <a:solidFill>
            <a:sysClr val="windowText" lastClr="000000"/>
          </a:solidFill>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Foglio2!$K$1</c:f>
              <c:strCache>
                <c:ptCount val="1"/>
                <c:pt idx="0">
                  <c:v>ELECTRIC SAVINGS [MWh/year]</c:v>
                </c:pt>
              </c:strCache>
            </c:strRef>
          </c:tx>
          <c:spPr>
            <a:solidFill>
              <a:schemeClr val="accent1"/>
            </a:solidFill>
            <a:ln w="25400">
              <a:noFill/>
            </a:ln>
            <a:effectLst/>
          </c:spPr>
          <c:invertIfNegative val="0"/>
          <c:cat>
            <c:strRef>
              <c:f>Foglio2!$J$2:$J$7</c:f>
              <c:strCache>
                <c:ptCount val="6"/>
                <c:pt idx="0">
                  <c:v>Replacement of diathermic oil generators</c:v>
                </c:pt>
                <c:pt idx="1">
                  <c:v>Installation of IE4 electric motors</c:v>
                </c:pt>
                <c:pt idx="2">
                  <c:v>Reduction of non-production correlated consumption</c:v>
                </c:pt>
                <c:pt idx="3">
                  <c:v>Using of low loss drive belts</c:v>
                </c:pt>
                <c:pt idx="4">
                  <c:v>PV installation</c:v>
                </c:pt>
                <c:pt idx="5">
                  <c:v>LED relamping</c:v>
                </c:pt>
              </c:strCache>
            </c:strRef>
          </c:cat>
          <c:val>
            <c:numRef>
              <c:f>Foglio2!$K$2:$K$7</c:f>
              <c:numCache>
                <c:formatCode>General</c:formatCode>
                <c:ptCount val="6"/>
                <c:pt idx="0">
                  <c:v>253.5</c:v>
                </c:pt>
                <c:pt idx="1">
                  <c:v>40.6</c:v>
                </c:pt>
                <c:pt idx="2">
                  <c:v>25</c:v>
                </c:pt>
                <c:pt idx="3">
                  <c:v>13.1</c:v>
                </c:pt>
                <c:pt idx="4">
                  <c:v>206.1</c:v>
                </c:pt>
                <c:pt idx="5">
                  <c:v>11.3</c:v>
                </c:pt>
              </c:numCache>
            </c:numRef>
          </c:val>
          <c:extLst>
            <c:ext xmlns:c16="http://schemas.microsoft.com/office/drawing/2014/chart" uri="{C3380CC4-5D6E-409C-BE32-E72D297353CC}">
              <c16:uniqueId val="{00000000-6CB3-432E-9D7B-8E508E088CCC}"/>
            </c:ext>
          </c:extLst>
        </c:ser>
        <c:dLbls>
          <c:showLegendKey val="0"/>
          <c:showVal val="0"/>
          <c:showCatName val="0"/>
          <c:showSerName val="0"/>
          <c:showPercent val="0"/>
          <c:showBubbleSize val="0"/>
        </c:dLbls>
        <c:gapWidth val="219"/>
        <c:axId val="315069487"/>
        <c:axId val="315071887"/>
      </c:barChart>
      <c:scatterChart>
        <c:scatterStyle val="lineMarker"/>
        <c:varyColors val="0"/>
        <c:ser>
          <c:idx val="1"/>
          <c:order val="1"/>
          <c:tx>
            <c:strRef>
              <c:f>Foglio2!$L$1</c:f>
              <c:strCache>
                <c:ptCount val="1"/>
                <c:pt idx="0">
                  <c:v>GAS SAVINGS [Sm3/year]</c:v>
                </c:pt>
              </c:strCache>
            </c:strRef>
          </c:tx>
          <c:spPr>
            <a:ln w="25400" cap="rnd">
              <a:noFill/>
              <a:round/>
            </a:ln>
            <a:effectLst/>
          </c:spPr>
          <c:marker>
            <c:symbol val="circle"/>
            <c:size val="5"/>
            <c:spPr>
              <a:solidFill>
                <a:schemeClr val="accent2"/>
              </a:solidFill>
              <a:ln w="9525">
                <a:solidFill>
                  <a:schemeClr val="accent2"/>
                </a:solidFill>
              </a:ln>
              <a:effectLst/>
            </c:spPr>
          </c:marker>
          <c:xVal>
            <c:strRef>
              <c:f>Foglio2!$J$2:$J$7</c:f>
              <c:strCache>
                <c:ptCount val="6"/>
                <c:pt idx="0">
                  <c:v>Replacement of diathermic oil generators</c:v>
                </c:pt>
                <c:pt idx="1">
                  <c:v>Installation of IE4 electric motors</c:v>
                </c:pt>
                <c:pt idx="2">
                  <c:v>Reduction of non-production correlated consumption</c:v>
                </c:pt>
                <c:pt idx="3">
                  <c:v>Using of low loss drive belts</c:v>
                </c:pt>
                <c:pt idx="4">
                  <c:v>PV installation</c:v>
                </c:pt>
                <c:pt idx="5">
                  <c:v>LED relamping</c:v>
                </c:pt>
              </c:strCache>
            </c:strRef>
          </c:xVal>
          <c:yVal>
            <c:numRef>
              <c:f>Foglio2!$L$2:$L$7</c:f>
              <c:numCache>
                <c:formatCode>General</c:formatCode>
                <c:ptCount val="6"/>
                <c:pt idx="0" formatCode="#,##0">
                  <c:v>205663</c:v>
                </c:pt>
                <c:pt idx="1">
                  <c:v>0</c:v>
                </c:pt>
                <c:pt idx="2">
                  <c:v>0</c:v>
                </c:pt>
                <c:pt idx="3">
                  <c:v>0</c:v>
                </c:pt>
                <c:pt idx="4">
                  <c:v>0</c:v>
                </c:pt>
                <c:pt idx="5">
                  <c:v>0</c:v>
                </c:pt>
              </c:numCache>
            </c:numRef>
          </c:yVal>
          <c:smooth val="0"/>
          <c:extLst>
            <c:ext xmlns:c16="http://schemas.microsoft.com/office/drawing/2014/chart" uri="{C3380CC4-5D6E-409C-BE32-E72D297353CC}">
              <c16:uniqueId val="{00000001-6CB3-432E-9D7B-8E508E088CCC}"/>
            </c:ext>
          </c:extLst>
        </c:ser>
        <c:dLbls>
          <c:showLegendKey val="0"/>
          <c:showVal val="0"/>
          <c:showCatName val="0"/>
          <c:showSerName val="0"/>
          <c:showPercent val="0"/>
          <c:showBubbleSize val="0"/>
        </c:dLbls>
        <c:axId val="315085807"/>
        <c:axId val="315077167"/>
      </c:scatterChart>
      <c:catAx>
        <c:axId val="315069487"/>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ctr">
              <a:defRPr sz="900" b="0" i="0" u="none" strike="noStrike" kern="1200" baseline="0">
                <a:solidFill>
                  <a:sysClr val="windowText" lastClr="000000"/>
                </a:solidFill>
                <a:latin typeface="+mn-lt"/>
                <a:ea typeface="+mn-ea"/>
                <a:cs typeface="+mn-cs"/>
              </a:defRPr>
            </a:pPr>
            <a:endParaRPr lang="en-US"/>
          </a:p>
        </c:txPr>
        <c:crossAx val="315071887"/>
        <c:crosses val="autoZero"/>
        <c:auto val="1"/>
        <c:lblAlgn val="ctr"/>
        <c:lblOffset val="100"/>
        <c:noMultiLvlLbl val="0"/>
      </c:catAx>
      <c:valAx>
        <c:axId val="315071887"/>
        <c:scaling>
          <c:orientation val="minMax"/>
        </c:scaling>
        <c:delete val="0"/>
        <c:axPos val="l"/>
        <c:title>
          <c:tx>
            <c:rich>
              <a:bodyPr rot="-5400000" spcFirstLastPara="1" vertOverflow="ellipsis" vert="horz" wrap="square" anchor="ctr" anchorCtr="1"/>
              <a:lstStyle/>
              <a:p>
                <a:pPr algn="ctr" rtl="0">
                  <a:defRPr sz="1000" b="0" i="0" u="none" strike="noStrike" kern="1200" baseline="0">
                    <a:solidFill>
                      <a:sysClr val="windowText" lastClr="000000"/>
                    </a:solidFill>
                    <a:latin typeface="+mn-lt"/>
                    <a:ea typeface="+mn-ea"/>
                    <a:cs typeface="+mn-cs"/>
                  </a:defRPr>
                </a:pPr>
                <a:r>
                  <a:rPr lang="it-IT"/>
                  <a:t>Electricity savings [MWh/year]</a:t>
                </a:r>
              </a:p>
            </c:rich>
          </c:tx>
          <c:overlay val="0"/>
          <c:spPr>
            <a:noFill/>
            <a:ln>
              <a:noFill/>
            </a:ln>
            <a:effectLst/>
          </c:spPr>
          <c:txPr>
            <a:bodyPr rot="-5400000" spcFirstLastPara="1" vertOverflow="ellipsis" vert="horz" wrap="square" anchor="ctr" anchorCtr="1"/>
            <a:lstStyle/>
            <a:p>
              <a:pPr algn="ctr" rtl="0">
                <a:defRPr sz="1000" b="0" i="0" u="none" strike="noStrike" kern="1200" baseline="0">
                  <a:solidFill>
                    <a:sysClr val="windowText" lastClr="000000"/>
                  </a:solidFill>
                  <a:latin typeface="+mn-lt"/>
                  <a:ea typeface="+mn-ea"/>
                  <a:cs typeface="+mn-cs"/>
                </a:defRPr>
              </a:pPr>
              <a:endParaRPr lang="en-US"/>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lgn="ctr">
              <a:defRPr sz="900" b="0" i="0" u="none" strike="noStrike" kern="1200" baseline="0">
                <a:solidFill>
                  <a:sysClr val="windowText" lastClr="000000"/>
                </a:solidFill>
                <a:latin typeface="+mn-lt"/>
                <a:ea typeface="+mn-ea"/>
                <a:cs typeface="+mn-cs"/>
              </a:defRPr>
            </a:pPr>
            <a:endParaRPr lang="en-US"/>
          </a:p>
        </c:txPr>
        <c:crossAx val="315069487"/>
        <c:crosses val="autoZero"/>
        <c:crossBetween val="between"/>
      </c:valAx>
      <c:valAx>
        <c:axId val="315077167"/>
        <c:scaling>
          <c:orientation val="minMax"/>
        </c:scaling>
        <c:delete val="0"/>
        <c:axPos val="r"/>
        <c:title>
          <c:tx>
            <c:rich>
              <a:bodyPr rot="-5400000" spcFirstLastPara="1" vertOverflow="ellipsis" vert="horz" wrap="square" anchor="ctr" anchorCtr="1"/>
              <a:lstStyle/>
              <a:p>
                <a:pPr algn="ctr" rtl="0">
                  <a:defRPr sz="1000" b="0" i="0" u="none" strike="noStrike" kern="1200" baseline="0">
                    <a:solidFill>
                      <a:sysClr val="windowText" lastClr="000000"/>
                    </a:solidFill>
                    <a:latin typeface="+mn-lt"/>
                    <a:ea typeface="+mn-ea"/>
                    <a:cs typeface="+mn-cs"/>
                  </a:defRPr>
                </a:pPr>
                <a:r>
                  <a:rPr lang="it-IT"/>
                  <a:t>Gas savings [Sm3/year]</a:t>
                </a:r>
              </a:p>
            </c:rich>
          </c:tx>
          <c:overlay val="0"/>
          <c:spPr>
            <a:noFill/>
            <a:ln>
              <a:noFill/>
            </a:ln>
            <a:effectLst/>
          </c:spPr>
          <c:txPr>
            <a:bodyPr rot="-5400000" spcFirstLastPara="1" vertOverflow="ellipsis" vert="horz" wrap="square" anchor="ctr" anchorCtr="1"/>
            <a:lstStyle/>
            <a:p>
              <a:pPr algn="ctr" rtl="0">
                <a:defRPr sz="1000" b="0" i="0" u="none" strike="noStrike" kern="1200" baseline="0">
                  <a:solidFill>
                    <a:sysClr val="windowText" lastClr="000000"/>
                  </a:solidFill>
                  <a:latin typeface="+mn-lt"/>
                  <a:ea typeface="+mn-ea"/>
                  <a:cs typeface="+mn-cs"/>
                </a:defRPr>
              </a:pPr>
              <a:endParaRPr lang="en-US"/>
            </a:p>
          </c:txPr>
        </c:title>
        <c:numFmt formatCode="#,##0" sourceLinked="1"/>
        <c:majorTickMark val="out"/>
        <c:minorTickMark val="none"/>
        <c:tickLblPos val="nextTo"/>
        <c:spPr>
          <a:noFill/>
          <a:ln>
            <a:noFill/>
          </a:ln>
          <a:effectLst/>
        </c:spPr>
        <c:txPr>
          <a:bodyPr rot="-60000000" spcFirstLastPara="1" vertOverflow="ellipsis" vert="horz" wrap="square" anchor="ctr" anchorCtr="1"/>
          <a:lstStyle/>
          <a:p>
            <a:pPr algn="ctr">
              <a:defRPr sz="900" b="0" i="0" u="none" strike="noStrike" kern="1200" baseline="0">
                <a:solidFill>
                  <a:sysClr val="windowText" lastClr="000000"/>
                </a:solidFill>
                <a:latin typeface="+mn-lt"/>
                <a:ea typeface="+mn-ea"/>
                <a:cs typeface="+mn-cs"/>
              </a:defRPr>
            </a:pPr>
            <a:endParaRPr lang="en-US"/>
          </a:p>
        </c:txPr>
        <c:crossAx val="315085807"/>
        <c:crosses val="max"/>
        <c:crossBetween val="midCat"/>
      </c:valAx>
      <c:valAx>
        <c:axId val="315085807"/>
        <c:scaling>
          <c:orientation val="minMax"/>
        </c:scaling>
        <c:delete val="1"/>
        <c:axPos val="t"/>
        <c:majorTickMark val="out"/>
        <c:minorTickMark val="none"/>
        <c:tickLblPos val="nextTo"/>
        <c:crossAx val="315077167"/>
        <c:crosses val="max"/>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lgn="ctr">
            <a:defRPr sz="900" b="0" i="0" u="none" strike="noStrike" kern="1200" baseline="0">
              <a:solidFill>
                <a:sysClr val="windowText" lastClr="000000"/>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bg2">
          <a:lumMod val="10000"/>
        </a:schemeClr>
      </a:solidFill>
    </a:ln>
    <a:effectLst/>
  </c:spPr>
  <c:txPr>
    <a:bodyPr/>
    <a:lstStyle/>
    <a:p>
      <a:pPr>
        <a:defRPr>
          <a:solidFill>
            <a:sysClr val="windowText" lastClr="000000"/>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157DFBA-5760-4340-9CD0-F4D4811F5885}" type="doc">
      <dgm:prSet loTypeId="urn:microsoft.com/office/officeart/2008/layout/RadialCluster" loCatId="cycle" qsTypeId="urn:microsoft.com/office/officeart/2005/8/quickstyle/simple1" qsCatId="simple" csTypeId="urn:microsoft.com/office/officeart/2005/8/colors/accent1_2" csCatId="accent1" phldr="1"/>
      <dgm:spPr/>
      <dgm:t>
        <a:bodyPr/>
        <a:lstStyle/>
        <a:p>
          <a:endParaRPr lang="en-US"/>
        </a:p>
      </dgm:t>
    </dgm:pt>
    <dgm:pt modelId="{49E159A1-3F58-40F1-94AA-4153AAED507B}">
      <dgm:prSet phldrT="[Testo]"/>
      <dgm:spPr/>
      <dgm:t>
        <a:bodyPr/>
        <a:lstStyle/>
        <a:p>
          <a:r>
            <a:rPr lang="en-US" dirty="0">
              <a:latin typeface="Tahoma" panose="020B0604030504040204" pitchFamily="34" charset="0"/>
              <a:ea typeface="Tahoma" panose="020B0604030504040204" pitchFamily="34" charset="0"/>
              <a:cs typeface="Tahoma" panose="020B0604030504040204" pitchFamily="34" charset="0"/>
            </a:rPr>
            <a:t>Additional challenges</a:t>
          </a:r>
          <a:endParaRPr lang="en-US" dirty="0"/>
        </a:p>
      </dgm:t>
    </dgm:pt>
    <dgm:pt modelId="{E7B763E4-11B7-460E-B11D-F217EDD84B88}" type="parTrans" cxnId="{B21A2A0C-10F8-44A2-8D07-7F7A268462F2}">
      <dgm:prSet/>
      <dgm:spPr/>
      <dgm:t>
        <a:bodyPr/>
        <a:lstStyle/>
        <a:p>
          <a:endParaRPr lang="en-US"/>
        </a:p>
      </dgm:t>
    </dgm:pt>
    <dgm:pt modelId="{36FF24F3-7FD9-4C6D-AA94-BFD694B8A28C}" type="sibTrans" cxnId="{B21A2A0C-10F8-44A2-8D07-7F7A268462F2}">
      <dgm:prSet/>
      <dgm:spPr/>
      <dgm:t>
        <a:bodyPr/>
        <a:lstStyle/>
        <a:p>
          <a:endParaRPr lang="en-US"/>
        </a:p>
      </dgm:t>
    </dgm:pt>
    <dgm:pt modelId="{AB134757-D157-4A69-AD0F-D17782A2DC2B}">
      <dgm:prSet phldrT="[Testo]" custT="1"/>
      <dgm:spPr/>
      <dgm:t>
        <a:bodyPr/>
        <a:lstStyle/>
        <a:p>
          <a:pPr marL="0" lvl="0" indent="0" algn="ctr" defTabSz="755650">
            <a:lnSpc>
              <a:spcPct val="90000"/>
            </a:lnSpc>
            <a:spcBef>
              <a:spcPct val="0"/>
            </a:spcBef>
            <a:spcAft>
              <a:spcPct val="35000"/>
            </a:spcAft>
            <a:buFont typeface="Arial" panose="020B0604020202020204" pitchFamily="34" charset="0"/>
            <a:buNone/>
          </a:pPr>
          <a:r>
            <a:rPr lang="en-US" sz="1700" kern="1200" dirty="0">
              <a:solidFill>
                <a:prstClr val="white"/>
              </a:solidFill>
              <a:latin typeface="Centhury Gothic"/>
              <a:ea typeface="+mn-ea"/>
              <a:cs typeface="+mn-cs"/>
            </a:rPr>
            <a:t>Energy efficiency not in core business priorities of SMEs</a:t>
          </a:r>
        </a:p>
      </dgm:t>
    </dgm:pt>
    <dgm:pt modelId="{C870E11D-8E78-4C76-A2D9-5B412B70E88B}" type="parTrans" cxnId="{9FD772AF-B9E6-4337-BD7E-15E9C85D75DB}">
      <dgm:prSet/>
      <dgm:spPr/>
      <dgm:t>
        <a:bodyPr/>
        <a:lstStyle/>
        <a:p>
          <a:endParaRPr lang="en-US"/>
        </a:p>
      </dgm:t>
    </dgm:pt>
    <dgm:pt modelId="{92F3DEA8-8BCE-457E-AD9D-7E57ACB388E2}" type="sibTrans" cxnId="{9FD772AF-B9E6-4337-BD7E-15E9C85D75DB}">
      <dgm:prSet/>
      <dgm:spPr/>
      <dgm:t>
        <a:bodyPr/>
        <a:lstStyle/>
        <a:p>
          <a:endParaRPr lang="en-US"/>
        </a:p>
      </dgm:t>
    </dgm:pt>
    <dgm:pt modelId="{A0984817-50B5-4C45-B949-CDD4136451B7}">
      <dgm:prSet phldrT="[Testo]" custT="1"/>
      <dgm:spPr/>
      <dgm:t>
        <a:bodyPr/>
        <a:lstStyle/>
        <a:p>
          <a:r>
            <a:rPr lang="it-IT" sz="1700" kern="1200" dirty="0">
              <a:solidFill>
                <a:prstClr val="white"/>
              </a:solidFill>
              <a:latin typeface="Centhury Gothic"/>
              <a:ea typeface="+mn-ea"/>
              <a:cs typeface="+mn-cs"/>
            </a:rPr>
            <a:t>Low energy costs (non energy-intensive SMEs)</a:t>
          </a:r>
          <a:endParaRPr lang="en-US" sz="1700" kern="1200" dirty="0">
            <a:solidFill>
              <a:prstClr val="white"/>
            </a:solidFill>
            <a:latin typeface="Centhury Gothic"/>
            <a:ea typeface="+mn-ea"/>
            <a:cs typeface="+mn-cs"/>
          </a:endParaRPr>
        </a:p>
      </dgm:t>
    </dgm:pt>
    <dgm:pt modelId="{775B10DB-00C9-4552-9FEA-70AF7DA648C3}" type="sibTrans" cxnId="{7745238D-8C7C-443D-8128-ED3DDE1B92FB}">
      <dgm:prSet/>
      <dgm:spPr/>
      <dgm:t>
        <a:bodyPr/>
        <a:lstStyle/>
        <a:p>
          <a:endParaRPr lang="en-US"/>
        </a:p>
      </dgm:t>
    </dgm:pt>
    <dgm:pt modelId="{E730DFEB-9DA4-439E-8B38-C419AE94E748}" type="parTrans" cxnId="{7745238D-8C7C-443D-8128-ED3DDE1B92FB}">
      <dgm:prSet/>
      <dgm:spPr/>
      <dgm:t>
        <a:bodyPr/>
        <a:lstStyle/>
        <a:p>
          <a:endParaRPr lang="en-US"/>
        </a:p>
      </dgm:t>
    </dgm:pt>
    <dgm:pt modelId="{947FF72B-D9B4-471C-AB3B-AAAC9500D729}" type="pres">
      <dgm:prSet presAssocID="{3157DFBA-5760-4340-9CD0-F4D4811F5885}" presName="Name0" presStyleCnt="0">
        <dgm:presLayoutVars>
          <dgm:chMax val="1"/>
          <dgm:chPref val="1"/>
          <dgm:dir/>
          <dgm:animOne val="branch"/>
          <dgm:animLvl val="lvl"/>
        </dgm:presLayoutVars>
      </dgm:prSet>
      <dgm:spPr/>
    </dgm:pt>
    <dgm:pt modelId="{8C6C2C8D-BBB4-4F54-86C7-65A6EE931C7A}" type="pres">
      <dgm:prSet presAssocID="{49E159A1-3F58-40F1-94AA-4153AAED507B}" presName="singleCycle" presStyleCnt="0"/>
      <dgm:spPr/>
    </dgm:pt>
    <dgm:pt modelId="{A340755E-90E1-47BC-BC72-A7D47EE787BF}" type="pres">
      <dgm:prSet presAssocID="{49E159A1-3F58-40F1-94AA-4153AAED507B}" presName="singleCenter" presStyleLbl="node1" presStyleIdx="0" presStyleCnt="3">
        <dgm:presLayoutVars>
          <dgm:chMax val="7"/>
          <dgm:chPref val="7"/>
        </dgm:presLayoutVars>
      </dgm:prSet>
      <dgm:spPr/>
    </dgm:pt>
    <dgm:pt modelId="{4AD3878B-5826-4F96-B656-49899EE98BEE}" type="pres">
      <dgm:prSet presAssocID="{E730DFEB-9DA4-439E-8B38-C419AE94E748}" presName="Name56" presStyleLbl="parChTrans1D2" presStyleIdx="0" presStyleCnt="2"/>
      <dgm:spPr/>
    </dgm:pt>
    <dgm:pt modelId="{11E44A6D-A682-4958-B69E-8E289975BFD8}" type="pres">
      <dgm:prSet presAssocID="{A0984817-50B5-4C45-B949-CDD4136451B7}" presName="text0" presStyleLbl="node1" presStyleIdx="1" presStyleCnt="3" custScaleX="134326" custScaleY="135385" custRadScaleRad="102511" custRadScaleInc="169904">
        <dgm:presLayoutVars>
          <dgm:bulletEnabled val="1"/>
        </dgm:presLayoutVars>
      </dgm:prSet>
      <dgm:spPr/>
    </dgm:pt>
    <dgm:pt modelId="{C8FB3114-1BBC-45D4-8792-14B31E9D0950}" type="pres">
      <dgm:prSet presAssocID="{C870E11D-8E78-4C76-A2D9-5B412B70E88B}" presName="Name56" presStyleLbl="parChTrans1D2" presStyleIdx="1" presStyleCnt="2"/>
      <dgm:spPr/>
    </dgm:pt>
    <dgm:pt modelId="{4B23D39B-3E71-42DC-9F26-44BFE02A71A2}" type="pres">
      <dgm:prSet presAssocID="{AB134757-D157-4A69-AD0F-D17782A2DC2B}" presName="text0" presStyleLbl="node1" presStyleIdx="2" presStyleCnt="3" custScaleX="139930" custScaleY="135898" custRadScaleRad="119141" custRadScaleInc="43425">
        <dgm:presLayoutVars>
          <dgm:bulletEnabled val="1"/>
        </dgm:presLayoutVars>
      </dgm:prSet>
      <dgm:spPr/>
    </dgm:pt>
  </dgm:ptLst>
  <dgm:cxnLst>
    <dgm:cxn modelId="{B21A2A0C-10F8-44A2-8D07-7F7A268462F2}" srcId="{3157DFBA-5760-4340-9CD0-F4D4811F5885}" destId="{49E159A1-3F58-40F1-94AA-4153AAED507B}" srcOrd="0" destOrd="0" parTransId="{E7B763E4-11B7-460E-B11D-F217EDD84B88}" sibTransId="{36FF24F3-7FD9-4C6D-AA94-BFD694B8A28C}"/>
    <dgm:cxn modelId="{A62D0715-9C5A-42ED-8722-8E0B09816B0B}" type="presOf" srcId="{3157DFBA-5760-4340-9CD0-F4D4811F5885}" destId="{947FF72B-D9B4-471C-AB3B-AAAC9500D729}" srcOrd="0" destOrd="0" presId="urn:microsoft.com/office/officeart/2008/layout/RadialCluster"/>
    <dgm:cxn modelId="{DAE70821-AAA0-4DAA-BD91-BD88A165BA29}" type="presOf" srcId="{C870E11D-8E78-4C76-A2D9-5B412B70E88B}" destId="{C8FB3114-1BBC-45D4-8792-14B31E9D0950}" srcOrd="0" destOrd="0" presId="urn:microsoft.com/office/officeart/2008/layout/RadialCluster"/>
    <dgm:cxn modelId="{963FDC25-45BD-41B8-BE34-D87D94BC5A0B}" type="presOf" srcId="{AB134757-D157-4A69-AD0F-D17782A2DC2B}" destId="{4B23D39B-3E71-42DC-9F26-44BFE02A71A2}" srcOrd="0" destOrd="0" presId="urn:microsoft.com/office/officeart/2008/layout/RadialCluster"/>
    <dgm:cxn modelId="{BF967371-B868-48B6-B3BE-5CACA0983790}" type="presOf" srcId="{A0984817-50B5-4C45-B949-CDD4136451B7}" destId="{11E44A6D-A682-4958-B69E-8E289975BFD8}" srcOrd="0" destOrd="0" presId="urn:microsoft.com/office/officeart/2008/layout/RadialCluster"/>
    <dgm:cxn modelId="{7745238D-8C7C-443D-8128-ED3DDE1B92FB}" srcId="{49E159A1-3F58-40F1-94AA-4153AAED507B}" destId="{A0984817-50B5-4C45-B949-CDD4136451B7}" srcOrd="0" destOrd="0" parTransId="{E730DFEB-9DA4-439E-8B38-C419AE94E748}" sibTransId="{775B10DB-00C9-4552-9FEA-70AF7DA648C3}"/>
    <dgm:cxn modelId="{9FD772AF-B9E6-4337-BD7E-15E9C85D75DB}" srcId="{49E159A1-3F58-40F1-94AA-4153AAED507B}" destId="{AB134757-D157-4A69-AD0F-D17782A2DC2B}" srcOrd="1" destOrd="0" parTransId="{C870E11D-8E78-4C76-A2D9-5B412B70E88B}" sibTransId="{92F3DEA8-8BCE-457E-AD9D-7E57ACB388E2}"/>
    <dgm:cxn modelId="{901149B5-4327-429E-9224-8B72C5687160}" type="presOf" srcId="{E730DFEB-9DA4-439E-8B38-C419AE94E748}" destId="{4AD3878B-5826-4F96-B656-49899EE98BEE}" srcOrd="0" destOrd="0" presId="urn:microsoft.com/office/officeart/2008/layout/RadialCluster"/>
    <dgm:cxn modelId="{078A4BE0-4A2D-495F-AB76-BA0C4EE17A84}" type="presOf" srcId="{49E159A1-3F58-40F1-94AA-4153AAED507B}" destId="{A340755E-90E1-47BC-BC72-A7D47EE787BF}" srcOrd="0" destOrd="0" presId="urn:microsoft.com/office/officeart/2008/layout/RadialCluster"/>
    <dgm:cxn modelId="{7835B5BC-5A8D-4AEB-880E-3E445ECFC65F}" type="presParOf" srcId="{947FF72B-D9B4-471C-AB3B-AAAC9500D729}" destId="{8C6C2C8D-BBB4-4F54-86C7-65A6EE931C7A}" srcOrd="0" destOrd="0" presId="urn:microsoft.com/office/officeart/2008/layout/RadialCluster"/>
    <dgm:cxn modelId="{26AE1DE0-507E-4881-8015-363699B74B70}" type="presParOf" srcId="{8C6C2C8D-BBB4-4F54-86C7-65A6EE931C7A}" destId="{A340755E-90E1-47BC-BC72-A7D47EE787BF}" srcOrd="0" destOrd="0" presId="urn:microsoft.com/office/officeart/2008/layout/RadialCluster"/>
    <dgm:cxn modelId="{DDCA20D8-A9DC-4776-BDBA-F15215E81696}" type="presParOf" srcId="{8C6C2C8D-BBB4-4F54-86C7-65A6EE931C7A}" destId="{4AD3878B-5826-4F96-B656-49899EE98BEE}" srcOrd="1" destOrd="0" presId="urn:microsoft.com/office/officeart/2008/layout/RadialCluster"/>
    <dgm:cxn modelId="{0CC47CD3-9D27-484E-8242-DF534B70E266}" type="presParOf" srcId="{8C6C2C8D-BBB4-4F54-86C7-65A6EE931C7A}" destId="{11E44A6D-A682-4958-B69E-8E289975BFD8}" srcOrd="2" destOrd="0" presId="urn:microsoft.com/office/officeart/2008/layout/RadialCluster"/>
    <dgm:cxn modelId="{914A4A4A-794F-41A9-B160-8777A9E559FB}" type="presParOf" srcId="{8C6C2C8D-BBB4-4F54-86C7-65A6EE931C7A}" destId="{C8FB3114-1BBC-45D4-8792-14B31E9D0950}" srcOrd="3" destOrd="0" presId="urn:microsoft.com/office/officeart/2008/layout/RadialCluster"/>
    <dgm:cxn modelId="{268E36D1-0638-4B83-ABFC-964234726A2D}" type="presParOf" srcId="{8C6C2C8D-BBB4-4F54-86C7-65A6EE931C7A}" destId="{4B23D39B-3E71-42DC-9F26-44BFE02A71A2}" srcOrd="4" destOrd="0" presId="urn:microsoft.com/office/officeart/2008/layout/RadialCluster"/>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0AAD562-67CE-46E5-A8EB-D2A27985370D}" type="doc">
      <dgm:prSet loTypeId="urn:microsoft.com/office/officeart/2009/3/layout/IncreasingArrowsProcess" loCatId="process" qsTypeId="urn:microsoft.com/office/officeart/2005/8/quickstyle/simple1" qsCatId="simple" csTypeId="urn:microsoft.com/office/officeart/2005/8/colors/colorful5" csCatId="colorful" phldr="1"/>
      <dgm:spPr/>
      <dgm:t>
        <a:bodyPr/>
        <a:lstStyle/>
        <a:p>
          <a:endParaRPr lang="en-US"/>
        </a:p>
      </dgm:t>
    </dgm:pt>
    <dgm:pt modelId="{8FE8FED0-BFF6-4385-8714-C1457DA94082}">
      <dgm:prSet phldrT="[Text]" custT="1"/>
      <dgm:spPr>
        <a:solidFill>
          <a:schemeClr val="accent1"/>
        </a:solidFill>
      </dgm:spPr>
      <dgm:t>
        <a:bodyPr/>
        <a:lstStyle/>
        <a:p>
          <a:r>
            <a:rPr lang="en-US" sz="2000" dirty="0">
              <a:latin typeface="Tahoma" panose="020B0604030504040204" pitchFamily="34" charset="0"/>
              <a:ea typeface="Tahoma" panose="020B0604030504040204" pitchFamily="34" charset="0"/>
              <a:cs typeface="Tahoma" panose="020B0604030504040204" pitchFamily="34" charset="0"/>
            </a:rPr>
            <a:t>Step 1: </a:t>
          </a:r>
          <a:r>
            <a:rPr lang="en-US" sz="2000" b="1" dirty="0">
              <a:latin typeface="Tahoma" panose="020B0604030504040204" pitchFamily="34" charset="0"/>
              <a:ea typeface="Tahoma" panose="020B0604030504040204" pitchFamily="34" charset="0"/>
              <a:cs typeface="Tahoma" panose="020B0604030504040204" pitchFamily="34" charset="0"/>
            </a:rPr>
            <a:t>Business Model Analysis </a:t>
          </a:r>
        </a:p>
      </dgm:t>
    </dgm:pt>
    <dgm:pt modelId="{D434E12C-FE38-400C-8ED8-FFCE58AC4B96}" type="parTrans" cxnId="{B76E4E73-A776-455F-8B28-1FB5D69F1A1B}">
      <dgm:prSet/>
      <dgm:spPr/>
      <dgm:t>
        <a:bodyPr/>
        <a:lstStyle/>
        <a:p>
          <a:endParaRPr lang="en-US" sz="2000"/>
        </a:p>
      </dgm:t>
    </dgm:pt>
    <dgm:pt modelId="{5D4DBAC4-9C1B-4589-84FB-F5C411C06A30}" type="sibTrans" cxnId="{B76E4E73-A776-455F-8B28-1FB5D69F1A1B}">
      <dgm:prSet/>
      <dgm:spPr/>
      <dgm:t>
        <a:bodyPr/>
        <a:lstStyle/>
        <a:p>
          <a:endParaRPr lang="en-US" sz="2000"/>
        </a:p>
      </dgm:t>
    </dgm:pt>
    <dgm:pt modelId="{93D807C6-FA61-4A0F-8D05-80F8430CCE1C}">
      <dgm:prSet phldrT="[Text]" custT="1"/>
      <dgm:spPr/>
      <dgm:t>
        <a:bodyPr/>
        <a:lstStyle/>
        <a:p>
          <a:r>
            <a:rPr lang="en-US" sz="2000" dirty="0">
              <a:latin typeface="Tahoma" panose="020B0604030504040204" pitchFamily="34" charset="0"/>
              <a:ea typeface="Tahoma" panose="020B0604030504040204" pitchFamily="34" charset="0"/>
              <a:cs typeface="Tahoma" panose="020B0604030504040204" pitchFamily="34" charset="0"/>
            </a:rPr>
            <a:t>Analysis of value proposition, partners, customer segments, key resources, partnerships according to the </a:t>
          </a:r>
          <a:r>
            <a:rPr lang="en-US" sz="2000" b="1" dirty="0">
              <a:latin typeface="Tahoma" panose="020B0604030504040204" pitchFamily="34" charset="0"/>
              <a:ea typeface="Tahoma" panose="020B0604030504040204" pitchFamily="34" charset="0"/>
              <a:cs typeface="Tahoma" panose="020B0604030504040204" pitchFamily="34" charset="0"/>
            </a:rPr>
            <a:t>Business Model Canvas</a:t>
          </a:r>
        </a:p>
      </dgm:t>
    </dgm:pt>
    <dgm:pt modelId="{2C5FA4EC-AD8E-4C32-9562-64664738193C}" type="parTrans" cxnId="{8D3BB290-9EED-4B8D-AAB9-5E995376EA8F}">
      <dgm:prSet/>
      <dgm:spPr/>
      <dgm:t>
        <a:bodyPr/>
        <a:lstStyle/>
        <a:p>
          <a:endParaRPr lang="en-US" sz="2000"/>
        </a:p>
      </dgm:t>
    </dgm:pt>
    <dgm:pt modelId="{AB75C531-2E87-432A-99CF-27624157BF20}" type="sibTrans" cxnId="{8D3BB290-9EED-4B8D-AAB9-5E995376EA8F}">
      <dgm:prSet/>
      <dgm:spPr/>
      <dgm:t>
        <a:bodyPr/>
        <a:lstStyle/>
        <a:p>
          <a:endParaRPr lang="en-US" sz="2000"/>
        </a:p>
      </dgm:t>
    </dgm:pt>
    <dgm:pt modelId="{E38078FE-B172-451E-A97A-F79CA09C6D9D}">
      <dgm:prSet phldrT="[Text]" custT="1"/>
      <dgm:spPr>
        <a:solidFill>
          <a:schemeClr val="accent4"/>
        </a:solidFill>
      </dgm:spPr>
      <dgm:t>
        <a:bodyPr/>
        <a:lstStyle/>
        <a:p>
          <a:pPr>
            <a:spcAft>
              <a:spcPts val="0"/>
            </a:spcAft>
          </a:pPr>
          <a:r>
            <a:rPr lang="en-US" sz="2000" dirty="0">
              <a:latin typeface="Tahoma" panose="020B0604030504040204" pitchFamily="34" charset="0"/>
              <a:ea typeface="Tahoma" panose="020B0604030504040204" pitchFamily="34" charset="0"/>
              <a:cs typeface="Tahoma" panose="020B0604030504040204" pitchFamily="34" charset="0"/>
            </a:rPr>
            <a:t>Step 2: </a:t>
          </a:r>
          <a:r>
            <a:rPr lang="en-US" sz="2000" b="1" dirty="0">
              <a:latin typeface="Tahoma" panose="020B0604030504040204" pitchFamily="34" charset="0"/>
              <a:ea typeface="Tahoma" panose="020B0604030504040204" pitchFamily="34" charset="0"/>
              <a:cs typeface="Tahoma" panose="020B0604030504040204" pitchFamily="34" charset="0"/>
            </a:rPr>
            <a:t>Cost Structure Analysis </a:t>
          </a:r>
        </a:p>
      </dgm:t>
    </dgm:pt>
    <dgm:pt modelId="{43A93EC4-67C0-4EA6-9A65-EEE0022A6C47}" type="parTrans" cxnId="{B6F357BB-1433-4D2C-B75C-086CAB31F617}">
      <dgm:prSet/>
      <dgm:spPr/>
      <dgm:t>
        <a:bodyPr/>
        <a:lstStyle/>
        <a:p>
          <a:endParaRPr lang="en-US" sz="2000"/>
        </a:p>
      </dgm:t>
    </dgm:pt>
    <dgm:pt modelId="{461F17D2-4B81-49ED-81C2-315FEBFC6DB9}" type="sibTrans" cxnId="{B6F357BB-1433-4D2C-B75C-086CAB31F617}">
      <dgm:prSet/>
      <dgm:spPr/>
      <dgm:t>
        <a:bodyPr/>
        <a:lstStyle/>
        <a:p>
          <a:endParaRPr lang="en-US" sz="2000"/>
        </a:p>
      </dgm:t>
    </dgm:pt>
    <dgm:pt modelId="{3F08E2E0-E4E7-4AF4-A644-1AA6970062DD}">
      <dgm:prSet phldrT="[Text]" custT="1"/>
      <dgm:spPr/>
      <dgm:t>
        <a:bodyPr/>
        <a:lstStyle/>
        <a:p>
          <a:r>
            <a:rPr lang="en-US" sz="2000" b="1" dirty="0">
              <a:latin typeface="Tahoma" panose="020B0604030504040204" pitchFamily="34" charset="0"/>
              <a:ea typeface="Tahoma" panose="020B0604030504040204" pitchFamily="34" charset="0"/>
              <a:cs typeface="Tahoma" panose="020B0604030504040204" pitchFamily="34" charset="0"/>
            </a:rPr>
            <a:t>Cost centers </a:t>
          </a:r>
          <a:r>
            <a:rPr lang="en-US" sz="2000" dirty="0">
              <a:latin typeface="Tahoma" panose="020B0604030504040204" pitchFamily="34" charset="0"/>
              <a:ea typeface="Tahoma" panose="020B0604030504040204" pitchFamily="34" charset="0"/>
              <a:cs typeface="Tahoma" panose="020B0604030504040204" pitchFamily="34" charset="0"/>
            </a:rPr>
            <a:t>identification in all the production processes</a:t>
          </a:r>
        </a:p>
      </dgm:t>
    </dgm:pt>
    <dgm:pt modelId="{16892FDE-8DD1-43F0-85C1-268A55D5568E}" type="parTrans" cxnId="{C0F504A3-1823-4FA5-AC6D-847F9500B53F}">
      <dgm:prSet/>
      <dgm:spPr/>
      <dgm:t>
        <a:bodyPr/>
        <a:lstStyle/>
        <a:p>
          <a:endParaRPr lang="en-US" sz="2000"/>
        </a:p>
      </dgm:t>
    </dgm:pt>
    <dgm:pt modelId="{89617514-7BC3-48BC-957B-BB439707009F}" type="sibTrans" cxnId="{C0F504A3-1823-4FA5-AC6D-847F9500B53F}">
      <dgm:prSet/>
      <dgm:spPr/>
      <dgm:t>
        <a:bodyPr/>
        <a:lstStyle/>
        <a:p>
          <a:endParaRPr lang="en-US" sz="2000"/>
        </a:p>
      </dgm:t>
    </dgm:pt>
    <dgm:pt modelId="{A4F7B21E-A8DB-46C2-A62A-E61B58C943BE}" type="pres">
      <dgm:prSet presAssocID="{D0AAD562-67CE-46E5-A8EB-D2A27985370D}" presName="Name0" presStyleCnt="0">
        <dgm:presLayoutVars>
          <dgm:chMax val="5"/>
          <dgm:chPref val="5"/>
          <dgm:dir/>
          <dgm:animLvl val="lvl"/>
        </dgm:presLayoutVars>
      </dgm:prSet>
      <dgm:spPr/>
    </dgm:pt>
    <dgm:pt modelId="{252D3BC7-145D-4993-BB39-FFB8DDF22142}" type="pres">
      <dgm:prSet presAssocID="{8FE8FED0-BFF6-4385-8714-C1457DA94082}" presName="parentText1" presStyleLbl="node1" presStyleIdx="0" presStyleCnt="2" custScaleX="101362">
        <dgm:presLayoutVars>
          <dgm:chMax/>
          <dgm:chPref val="3"/>
          <dgm:bulletEnabled val="1"/>
        </dgm:presLayoutVars>
      </dgm:prSet>
      <dgm:spPr/>
    </dgm:pt>
    <dgm:pt modelId="{5BA3EAB7-DAB5-438B-B711-A3369AA04033}" type="pres">
      <dgm:prSet presAssocID="{8FE8FED0-BFF6-4385-8714-C1457DA94082}" presName="childText1" presStyleLbl="solidAlignAcc1" presStyleIdx="0" presStyleCnt="2" custScaleX="100930" custScaleY="64793" custLinFactNeighborX="-1009" custLinFactNeighborY="-17106">
        <dgm:presLayoutVars>
          <dgm:chMax val="0"/>
          <dgm:chPref val="0"/>
          <dgm:bulletEnabled val="1"/>
        </dgm:presLayoutVars>
      </dgm:prSet>
      <dgm:spPr/>
    </dgm:pt>
    <dgm:pt modelId="{AB6BD21F-E1D3-42F6-A795-8C7A4960C329}" type="pres">
      <dgm:prSet presAssocID="{E38078FE-B172-451E-A97A-F79CA09C6D9D}" presName="parentText2" presStyleLbl="node1" presStyleIdx="1" presStyleCnt="2">
        <dgm:presLayoutVars>
          <dgm:chMax/>
          <dgm:chPref val="3"/>
          <dgm:bulletEnabled val="1"/>
        </dgm:presLayoutVars>
      </dgm:prSet>
      <dgm:spPr/>
    </dgm:pt>
    <dgm:pt modelId="{9D1865E6-E39F-4952-B4CD-E1FAFEA5DA98}" type="pres">
      <dgm:prSet presAssocID="{E38078FE-B172-451E-A97A-F79CA09C6D9D}" presName="childText2" presStyleLbl="solidAlignAcc1" presStyleIdx="1" presStyleCnt="2" custScaleX="98978" custScaleY="50271" custLinFactNeighborX="220" custLinFactNeighborY="-24610">
        <dgm:presLayoutVars>
          <dgm:chMax val="0"/>
          <dgm:chPref val="0"/>
          <dgm:bulletEnabled val="1"/>
        </dgm:presLayoutVars>
      </dgm:prSet>
      <dgm:spPr/>
    </dgm:pt>
  </dgm:ptLst>
  <dgm:cxnLst>
    <dgm:cxn modelId="{E929DD02-1F56-42D5-9748-248B14C70944}" type="presOf" srcId="{D0AAD562-67CE-46E5-A8EB-D2A27985370D}" destId="{A4F7B21E-A8DB-46C2-A62A-E61B58C943BE}" srcOrd="0" destOrd="0" presId="urn:microsoft.com/office/officeart/2009/3/layout/IncreasingArrowsProcess"/>
    <dgm:cxn modelId="{0CB3D61F-E358-4ADA-BBDA-C2F4E0F2B53D}" type="presOf" srcId="{8FE8FED0-BFF6-4385-8714-C1457DA94082}" destId="{252D3BC7-145D-4993-BB39-FFB8DDF22142}" srcOrd="0" destOrd="0" presId="urn:microsoft.com/office/officeart/2009/3/layout/IncreasingArrowsProcess"/>
    <dgm:cxn modelId="{B76E4E73-A776-455F-8B28-1FB5D69F1A1B}" srcId="{D0AAD562-67CE-46E5-A8EB-D2A27985370D}" destId="{8FE8FED0-BFF6-4385-8714-C1457DA94082}" srcOrd="0" destOrd="0" parTransId="{D434E12C-FE38-400C-8ED8-FFCE58AC4B96}" sibTransId="{5D4DBAC4-9C1B-4589-84FB-F5C411C06A30}"/>
    <dgm:cxn modelId="{8D3BB290-9EED-4B8D-AAB9-5E995376EA8F}" srcId="{8FE8FED0-BFF6-4385-8714-C1457DA94082}" destId="{93D807C6-FA61-4A0F-8D05-80F8430CCE1C}" srcOrd="0" destOrd="0" parTransId="{2C5FA4EC-AD8E-4C32-9562-64664738193C}" sibTransId="{AB75C531-2E87-432A-99CF-27624157BF20}"/>
    <dgm:cxn modelId="{C0F504A3-1823-4FA5-AC6D-847F9500B53F}" srcId="{E38078FE-B172-451E-A97A-F79CA09C6D9D}" destId="{3F08E2E0-E4E7-4AF4-A644-1AA6970062DD}" srcOrd="0" destOrd="0" parTransId="{16892FDE-8DD1-43F0-85C1-268A55D5568E}" sibTransId="{89617514-7BC3-48BC-957B-BB439707009F}"/>
    <dgm:cxn modelId="{73712BA6-B420-47C7-A12A-04CEBEEBF993}" type="presOf" srcId="{E38078FE-B172-451E-A97A-F79CA09C6D9D}" destId="{AB6BD21F-E1D3-42F6-A795-8C7A4960C329}" srcOrd="0" destOrd="0" presId="urn:microsoft.com/office/officeart/2009/3/layout/IncreasingArrowsProcess"/>
    <dgm:cxn modelId="{B6F357BB-1433-4D2C-B75C-086CAB31F617}" srcId="{D0AAD562-67CE-46E5-A8EB-D2A27985370D}" destId="{E38078FE-B172-451E-A97A-F79CA09C6D9D}" srcOrd="1" destOrd="0" parTransId="{43A93EC4-67C0-4EA6-9A65-EEE0022A6C47}" sibTransId="{461F17D2-4B81-49ED-81C2-315FEBFC6DB9}"/>
    <dgm:cxn modelId="{78A034D9-B444-4934-A1D6-9C422EB7A84B}" type="presOf" srcId="{93D807C6-FA61-4A0F-8D05-80F8430CCE1C}" destId="{5BA3EAB7-DAB5-438B-B711-A3369AA04033}" srcOrd="0" destOrd="0" presId="urn:microsoft.com/office/officeart/2009/3/layout/IncreasingArrowsProcess"/>
    <dgm:cxn modelId="{0790F4FD-05B8-4790-BA99-A51B3F61A2F1}" type="presOf" srcId="{3F08E2E0-E4E7-4AF4-A644-1AA6970062DD}" destId="{9D1865E6-E39F-4952-B4CD-E1FAFEA5DA98}" srcOrd="0" destOrd="0" presId="urn:microsoft.com/office/officeart/2009/3/layout/IncreasingArrowsProcess"/>
    <dgm:cxn modelId="{D6F8ED4E-1291-41A8-8478-CAB68B57CB59}" type="presParOf" srcId="{A4F7B21E-A8DB-46C2-A62A-E61B58C943BE}" destId="{252D3BC7-145D-4993-BB39-FFB8DDF22142}" srcOrd="0" destOrd="0" presId="urn:microsoft.com/office/officeart/2009/3/layout/IncreasingArrowsProcess"/>
    <dgm:cxn modelId="{F265CD8C-CE10-4680-96AA-8CC1AAFE78D2}" type="presParOf" srcId="{A4F7B21E-A8DB-46C2-A62A-E61B58C943BE}" destId="{5BA3EAB7-DAB5-438B-B711-A3369AA04033}" srcOrd="1" destOrd="0" presId="urn:microsoft.com/office/officeart/2009/3/layout/IncreasingArrowsProcess"/>
    <dgm:cxn modelId="{F31191A5-CC10-45E9-9E81-B1F1382E9F5D}" type="presParOf" srcId="{A4F7B21E-A8DB-46C2-A62A-E61B58C943BE}" destId="{AB6BD21F-E1D3-42F6-A795-8C7A4960C329}" srcOrd="2" destOrd="0" presId="urn:microsoft.com/office/officeart/2009/3/layout/IncreasingArrowsProcess"/>
    <dgm:cxn modelId="{804EFF71-69EF-4F94-884A-B28B25E97C6D}" type="presParOf" srcId="{A4F7B21E-A8DB-46C2-A62A-E61B58C943BE}" destId="{9D1865E6-E39F-4952-B4CD-E1FAFEA5DA98}" srcOrd="3" destOrd="0" presId="urn:microsoft.com/office/officeart/2009/3/layout/IncreasingArrowsProcess"/>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0AAD562-67CE-46E5-A8EB-D2A27985370D}" type="doc">
      <dgm:prSet loTypeId="urn:microsoft.com/office/officeart/2009/3/layout/IncreasingArrowsProcess" loCatId="process" qsTypeId="urn:microsoft.com/office/officeart/2005/8/quickstyle/simple1" qsCatId="simple" csTypeId="urn:microsoft.com/office/officeart/2005/8/colors/colorful2" csCatId="colorful" phldr="1"/>
      <dgm:spPr/>
      <dgm:t>
        <a:bodyPr/>
        <a:lstStyle/>
        <a:p>
          <a:endParaRPr lang="en-US"/>
        </a:p>
      </dgm:t>
    </dgm:pt>
    <dgm:pt modelId="{8FE8FED0-BFF6-4385-8714-C1457DA94082}">
      <dgm:prSet phldrT="[Text]" custT="1"/>
      <dgm:spPr>
        <a:solidFill>
          <a:schemeClr val="accent1"/>
        </a:solidFill>
      </dgm:spPr>
      <dgm:t>
        <a:bodyPr/>
        <a:lstStyle/>
        <a:p>
          <a:endParaRPr lang="en-US" sz="1050" dirty="0">
            <a:latin typeface="Tahoma" panose="020B0604030504040204" pitchFamily="34" charset="0"/>
            <a:ea typeface="Tahoma" panose="020B0604030504040204" pitchFamily="34" charset="0"/>
            <a:cs typeface="Tahoma" panose="020B0604030504040204" pitchFamily="34" charset="0"/>
          </a:endParaRPr>
        </a:p>
        <a:p>
          <a:r>
            <a:rPr lang="en-US" sz="2000" dirty="0">
              <a:latin typeface="Tahoma" panose="020B0604030504040204" pitchFamily="34" charset="0"/>
              <a:ea typeface="Tahoma" panose="020B0604030504040204" pitchFamily="34" charset="0"/>
              <a:cs typeface="Tahoma" panose="020B0604030504040204" pitchFamily="34" charset="0"/>
            </a:rPr>
            <a:t>Step 1: </a:t>
          </a:r>
          <a:r>
            <a:rPr lang="en-US" sz="2000" b="1" dirty="0">
              <a:latin typeface="Tahoma" panose="020B0604030504040204" pitchFamily="34" charset="0"/>
              <a:ea typeface="Tahoma" panose="020B0604030504040204" pitchFamily="34" charset="0"/>
              <a:cs typeface="Tahoma" panose="020B0604030504040204" pitchFamily="34" charset="0"/>
            </a:rPr>
            <a:t>Energy Auditing</a:t>
          </a:r>
        </a:p>
      </dgm:t>
    </dgm:pt>
    <dgm:pt modelId="{D434E12C-FE38-400C-8ED8-FFCE58AC4B96}" type="parTrans" cxnId="{B76E4E73-A776-455F-8B28-1FB5D69F1A1B}">
      <dgm:prSet/>
      <dgm:spPr/>
      <dgm:t>
        <a:bodyPr/>
        <a:lstStyle/>
        <a:p>
          <a:endParaRPr lang="en-US" sz="2000"/>
        </a:p>
      </dgm:t>
    </dgm:pt>
    <dgm:pt modelId="{5D4DBAC4-9C1B-4589-84FB-F5C411C06A30}" type="sibTrans" cxnId="{B76E4E73-A776-455F-8B28-1FB5D69F1A1B}">
      <dgm:prSet/>
      <dgm:spPr/>
      <dgm:t>
        <a:bodyPr/>
        <a:lstStyle/>
        <a:p>
          <a:endParaRPr lang="en-US" sz="2000"/>
        </a:p>
      </dgm:t>
    </dgm:pt>
    <dgm:pt modelId="{93D807C6-FA61-4A0F-8D05-80F8430CCE1C}">
      <dgm:prSet phldrT="[Text]" custT="1"/>
      <dgm:spPr/>
      <dgm:t>
        <a:bodyPr/>
        <a:lstStyle/>
        <a:p>
          <a:r>
            <a:rPr lang="en-US" sz="2000" b="0" dirty="0">
              <a:latin typeface="Tahoma" panose="020B0604030504040204" pitchFamily="34" charset="0"/>
              <a:ea typeface="Tahoma" panose="020B0604030504040204" pitchFamily="34" charset="0"/>
              <a:cs typeface="Tahoma" panose="020B0604030504040204" pitchFamily="34" charset="0"/>
            </a:rPr>
            <a:t>Preliminary work </a:t>
          </a:r>
          <a:r>
            <a:rPr lang="en-US" sz="2000" b="0" dirty="0">
              <a:latin typeface="Tahoma" panose="020B0604030504040204" pitchFamily="34" charset="0"/>
              <a:ea typeface="Tahoma" panose="020B0604030504040204" pitchFamily="34" charset="0"/>
              <a:cs typeface="Tahoma" panose="020B0604030504040204" pitchFamily="34" charset="0"/>
              <a:sym typeface="Wingdings" panose="05000000000000000000" pitchFamily="2" charset="2"/>
            </a:rPr>
            <a:t> </a:t>
          </a:r>
          <a:r>
            <a:rPr lang="en-US" sz="2000" b="0" dirty="0">
              <a:latin typeface="Tahoma" panose="020B0604030504040204" pitchFamily="34" charset="0"/>
              <a:ea typeface="Tahoma" panose="020B0604030504040204" pitchFamily="34" charset="0"/>
              <a:cs typeface="Tahoma" panose="020B0604030504040204" pitchFamily="34" charset="0"/>
            </a:rPr>
            <a:t>Data collection </a:t>
          </a:r>
          <a:r>
            <a:rPr lang="en-US" sz="2000" b="0" dirty="0">
              <a:latin typeface="Tahoma" panose="020B0604030504040204" pitchFamily="34" charset="0"/>
              <a:ea typeface="Tahoma" panose="020B0604030504040204" pitchFamily="34" charset="0"/>
              <a:cs typeface="Tahoma" panose="020B0604030504040204" pitchFamily="34" charset="0"/>
              <a:sym typeface="Wingdings" panose="05000000000000000000" pitchFamily="2" charset="2"/>
            </a:rPr>
            <a:t> </a:t>
          </a:r>
          <a:r>
            <a:rPr lang="en-US" sz="2000" b="0" dirty="0">
              <a:latin typeface="Tahoma" panose="020B0604030504040204" pitchFamily="34" charset="0"/>
              <a:ea typeface="Tahoma" panose="020B0604030504040204" pitchFamily="34" charset="0"/>
              <a:cs typeface="Tahoma" panose="020B0604030504040204" pitchFamily="34" charset="0"/>
            </a:rPr>
            <a:t>On-field inspection </a:t>
          </a:r>
          <a:r>
            <a:rPr lang="en-US" sz="2000" b="0" dirty="0">
              <a:latin typeface="Tahoma" panose="020B0604030504040204" pitchFamily="34" charset="0"/>
              <a:ea typeface="Tahoma" panose="020B0604030504040204" pitchFamily="34" charset="0"/>
              <a:cs typeface="Tahoma" panose="020B0604030504040204" pitchFamily="34" charset="0"/>
              <a:sym typeface="Wingdings" panose="05000000000000000000" pitchFamily="2" charset="2"/>
            </a:rPr>
            <a:t>  Identification of energy saving opportunities  Audit report  </a:t>
          </a:r>
          <a:r>
            <a:rPr lang="en-US" sz="2000" b="0" dirty="0">
              <a:latin typeface="Tahoma" panose="020B0604030504040204" pitchFamily="34" charset="0"/>
              <a:ea typeface="Tahoma" panose="020B0604030504040204" pitchFamily="34" charset="0"/>
              <a:cs typeface="Tahoma" panose="020B0604030504040204" pitchFamily="34" charset="0"/>
            </a:rPr>
            <a:t>  </a:t>
          </a:r>
        </a:p>
      </dgm:t>
    </dgm:pt>
    <dgm:pt modelId="{2C5FA4EC-AD8E-4C32-9562-64664738193C}" type="parTrans" cxnId="{8D3BB290-9EED-4B8D-AAB9-5E995376EA8F}">
      <dgm:prSet/>
      <dgm:spPr/>
      <dgm:t>
        <a:bodyPr/>
        <a:lstStyle/>
        <a:p>
          <a:endParaRPr lang="en-US" sz="2000"/>
        </a:p>
      </dgm:t>
    </dgm:pt>
    <dgm:pt modelId="{AB75C531-2E87-432A-99CF-27624157BF20}" type="sibTrans" cxnId="{8D3BB290-9EED-4B8D-AAB9-5E995376EA8F}">
      <dgm:prSet/>
      <dgm:spPr/>
      <dgm:t>
        <a:bodyPr/>
        <a:lstStyle/>
        <a:p>
          <a:endParaRPr lang="en-US" sz="2000"/>
        </a:p>
      </dgm:t>
    </dgm:pt>
    <dgm:pt modelId="{E38078FE-B172-451E-A97A-F79CA09C6D9D}">
      <dgm:prSet phldrT="[Text]" custT="1"/>
      <dgm:spPr>
        <a:solidFill>
          <a:schemeClr val="accent4"/>
        </a:solidFill>
      </dgm:spPr>
      <dgm:t>
        <a:bodyPr/>
        <a:lstStyle/>
        <a:p>
          <a:pPr>
            <a:spcAft>
              <a:spcPts val="0"/>
            </a:spcAft>
          </a:pPr>
          <a:endParaRPr lang="en-US" sz="1200" dirty="0">
            <a:latin typeface="Tahoma" panose="020B0604030504040204" pitchFamily="34" charset="0"/>
            <a:ea typeface="Tahoma" panose="020B0604030504040204" pitchFamily="34" charset="0"/>
            <a:cs typeface="Tahoma" panose="020B0604030504040204" pitchFamily="34" charset="0"/>
          </a:endParaRPr>
        </a:p>
        <a:p>
          <a:pPr>
            <a:spcAft>
              <a:spcPts val="0"/>
            </a:spcAft>
          </a:pPr>
          <a:r>
            <a:rPr lang="en-US" sz="2000" dirty="0">
              <a:latin typeface="Tahoma" panose="020B0604030504040204" pitchFamily="34" charset="0"/>
              <a:ea typeface="Tahoma" panose="020B0604030504040204" pitchFamily="34" charset="0"/>
              <a:cs typeface="Tahoma" panose="020B0604030504040204" pitchFamily="34" charset="0"/>
            </a:rPr>
            <a:t>Step 2: </a:t>
          </a:r>
          <a:r>
            <a:rPr lang="en-US" sz="2000" b="1" dirty="0">
              <a:latin typeface="Tahoma" panose="020B0604030504040204" pitchFamily="34" charset="0"/>
              <a:ea typeface="Tahoma" panose="020B0604030504040204" pitchFamily="34" charset="0"/>
              <a:cs typeface="Tahoma" panose="020B0604030504040204" pitchFamily="34" charset="0"/>
            </a:rPr>
            <a:t>Carbon Footprint Analysis </a:t>
          </a:r>
        </a:p>
      </dgm:t>
    </dgm:pt>
    <dgm:pt modelId="{43A93EC4-67C0-4EA6-9A65-EEE0022A6C47}" type="parTrans" cxnId="{B6F357BB-1433-4D2C-B75C-086CAB31F617}">
      <dgm:prSet/>
      <dgm:spPr/>
      <dgm:t>
        <a:bodyPr/>
        <a:lstStyle/>
        <a:p>
          <a:endParaRPr lang="en-US" sz="2000"/>
        </a:p>
      </dgm:t>
    </dgm:pt>
    <dgm:pt modelId="{461F17D2-4B81-49ED-81C2-315FEBFC6DB9}" type="sibTrans" cxnId="{B6F357BB-1433-4D2C-B75C-086CAB31F617}">
      <dgm:prSet/>
      <dgm:spPr/>
      <dgm:t>
        <a:bodyPr/>
        <a:lstStyle/>
        <a:p>
          <a:endParaRPr lang="en-US" sz="2000"/>
        </a:p>
      </dgm:t>
    </dgm:pt>
    <dgm:pt modelId="{3F08E2E0-E4E7-4AF4-A644-1AA6970062DD}">
      <dgm:prSet phldrT="[Text]" custT="1"/>
      <dgm:spPr/>
      <dgm:t>
        <a:bodyPr/>
        <a:lstStyle/>
        <a:p>
          <a:r>
            <a:rPr lang="en-US" sz="2000" b="0" dirty="0">
              <a:latin typeface="Tahoma" panose="020B0604030504040204" pitchFamily="34" charset="0"/>
              <a:ea typeface="Tahoma" panose="020B0604030504040204" pitchFamily="34" charset="0"/>
              <a:cs typeface="Tahoma" panose="020B0604030504040204" pitchFamily="34" charset="0"/>
            </a:rPr>
            <a:t>Estimation of Energy &amp; Non-Energy related GHG emissions from company’s operation </a:t>
          </a:r>
        </a:p>
      </dgm:t>
    </dgm:pt>
    <dgm:pt modelId="{16892FDE-8DD1-43F0-85C1-268A55D5568E}" type="parTrans" cxnId="{C0F504A3-1823-4FA5-AC6D-847F9500B53F}">
      <dgm:prSet/>
      <dgm:spPr/>
      <dgm:t>
        <a:bodyPr/>
        <a:lstStyle/>
        <a:p>
          <a:endParaRPr lang="en-US" sz="2000"/>
        </a:p>
      </dgm:t>
    </dgm:pt>
    <dgm:pt modelId="{89617514-7BC3-48BC-957B-BB439707009F}" type="sibTrans" cxnId="{C0F504A3-1823-4FA5-AC6D-847F9500B53F}">
      <dgm:prSet/>
      <dgm:spPr/>
      <dgm:t>
        <a:bodyPr/>
        <a:lstStyle/>
        <a:p>
          <a:endParaRPr lang="en-US" sz="2000"/>
        </a:p>
      </dgm:t>
    </dgm:pt>
    <dgm:pt modelId="{A4F7B21E-A8DB-46C2-A62A-E61B58C943BE}" type="pres">
      <dgm:prSet presAssocID="{D0AAD562-67CE-46E5-A8EB-D2A27985370D}" presName="Name0" presStyleCnt="0">
        <dgm:presLayoutVars>
          <dgm:chMax val="5"/>
          <dgm:chPref val="5"/>
          <dgm:dir/>
          <dgm:animLvl val="lvl"/>
        </dgm:presLayoutVars>
      </dgm:prSet>
      <dgm:spPr/>
    </dgm:pt>
    <dgm:pt modelId="{252D3BC7-145D-4993-BB39-FFB8DDF22142}" type="pres">
      <dgm:prSet presAssocID="{8FE8FED0-BFF6-4385-8714-C1457DA94082}" presName="parentText1" presStyleLbl="node1" presStyleIdx="0" presStyleCnt="2" custScaleX="101362">
        <dgm:presLayoutVars>
          <dgm:chMax/>
          <dgm:chPref val="3"/>
          <dgm:bulletEnabled val="1"/>
        </dgm:presLayoutVars>
      </dgm:prSet>
      <dgm:spPr/>
    </dgm:pt>
    <dgm:pt modelId="{5BA3EAB7-DAB5-438B-B711-A3369AA04033}" type="pres">
      <dgm:prSet presAssocID="{8FE8FED0-BFF6-4385-8714-C1457DA94082}" presName="childText1" presStyleLbl="solidAlignAcc1" presStyleIdx="0" presStyleCnt="2" custScaleX="100930" custScaleY="64793" custLinFactNeighborX="-1009" custLinFactNeighborY="-17106">
        <dgm:presLayoutVars>
          <dgm:chMax val="0"/>
          <dgm:chPref val="0"/>
          <dgm:bulletEnabled val="1"/>
        </dgm:presLayoutVars>
      </dgm:prSet>
      <dgm:spPr/>
    </dgm:pt>
    <dgm:pt modelId="{AB6BD21F-E1D3-42F6-A795-8C7A4960C329}" type="pres">
      <dgm:prSet presAssocID="{E38078FE-B172-451E-A97A-F79CA09C6D9D}" presName="parentText2" presStyleLbl="node1" presStyleIdx="1" presStyleCnt="2" custScaleY="108727">
        <dgm:presLayoutVars>
          <dgm:chMax/>
          <dgm:chPref val="3"/>
          <dgm:bulletEnabled val="1"/>
        </dgm:presLayoutVars>
      </dgm:prSet>
      <dgm:spPr/>
    </dgm:pt>
    <dgm:pt modelId="{9D1865E6-E39F-4952-B4CD-E1FAFEA5DA98}" type="pres">
      <dgm:prSet presAssocID="{E38078FE-B172-451E-A97A-F79CA09C6D9D}" presName="childText2" presStyleLbl="solidAlignAcc1" presStyleIdx="1" presStyleCnt="2" custScaleX="98978" custScaleY="50271" custLinFactNeighborX="220" custLinFactNeighborY="-24610">
        <dgm:presLayoutVars>
          <dgm:chMax val="0"/>
          <dgm:chPref val="0"/>
          <dgm:bulletEnabled val="1"/>
        </dgm:presLayoutVars>
      </dgm:prSet>
      <dgm:spPr/>
    </dgm:pt>
  </dgm:ptLst>
  <dgm:cxnLst>
    <dgm:cxn modelId="{E929DD02-1F56-42D5-9748-248B14C70944}" type="presOf" srcId="{D0AAD562-67CE-46E5-A8EB-D2A27985370D}" destId="{A4F7B21E-A8DB-46C2-A62A-E61B58C943BE}" srcOrd="0" destOrd="0" presId="urn:microsoft.com/office/officeart/2009/3/layout/IncreasingArrowsProcess"/>
    <dgm:cxn modelId="{0CB3D61F-E358-4ADA-BBDA-C2F4E0F2B53D}" type="presOf" srcId="{8FE8FED0-BFF6-4385-8714-C1457DA94082}" destId="{252D3BC7-145D-4993-BB39-FFB8DDF22142}" srcOrd="0" destOrd="0" presId="urn:microsoft.com/office/officeart/2009/3/layout/IncreasingArrowsProcess"/>
    <dgm:cxn modelId="{B76E4E73-A776-455F-8B28-1FB5D69F1A1B}" srcId="{D0AAD562-67CE-46E5-A8EB-D2A27985370D}" destId="{8FE8FED0-BFF6-4385-8714-C1457DA94082}" srcOrd="0" destOrd="0" parTransId="{D434E12C-FE38-400C-8ED8-FFCE58AC4B96}" sibTransId="{5D4DBAC4-9C1B-4589-84FB-F5C411C06A30}"/>
    <dgm:cxn modelId="{8D3BB290-9EED-4B8D-AAB9-5E995376EA8F}" srcId="{8FE8FED0-BFF6-4385-8714-C1457DA94082}" destId="{93D807C6-FA61-4A0F-8D05-80F8430CCE1C}" srcOrd="0" destOrd="0" parTransId="{2C5FA4EC-AD8E-4C32-9562-64664738193C}" sibTransId="{AB75C531-2E87-432A-99CF-27624157BF20}"/>
    <dgm:cxn modelId="{C0F504A3-1823-4FA5-AC6D-847F9500B53F}" srcId="{E38078FE-B172-451E-A97A-F79CA09C6D9D}" destId="{3F08E2E0-E4E7-4AF4-A644-1AA6970062DD}" srcOrd="0" destOrd="0" parTransId="{16892FDE-8DD1-43F0-85C1-268A55D5568E}" sibTransId="{89617514-7BC3-48BC-957B-BB439707009F}"/>
    <dgm:cxn modelId="{73712BA6-B420-47C7-A12A-04CEBEEBF993}" type="presOf" srcId="{E38078FE-B172-451E-A97A-F79CA09C6D9D}" destId="{AB6BD21F-E1D3-42F6-A795-8C7A4960C329}" srcOrd="0" destOrd="0" presId="urn:microsoft.com/office/officeart/2009/3/layout/IncreasingArrowsProcess"/>
    <dgm:cxn modelId="{B6F357BB-1433-4D2C-B75C-086CAB31F617}" srcId="{D0AAD562-67CE-46E5-A8EB-D2A27985370D}" destId="{E38078FE-B172-451E-A97A-F79CA09C6D9D}" srcOrd="1" destOrd="0" parTransId="{43A93EC4-67C0-4EA6-9A65-EEE0022A6C47}" sibTransId="{461F17D2-4B81-49ED-81C2-315FEBFC6DB9}"/>
    <dgm:cxn modelId="{78A034D9-B444-4934-A1D6-9C422EB7A84B}" type="presOf" srcId="{93D807C6-FA61-4A0F-8D05-80F8430CCE1C}" destId="{5BA3EAB7-DAB5-438B-B711-A3369AA04033}" srcOrd="0" destOrd="0" presId="urn:microsoft.com/office/officeart/2009/3/layout/IncreasingArrowsProcess"/>
    <dgm:cxn modelId="{0790F4FD-05B8-4790-BA99-A51B3F61A2F1}" type="presOf" srcId="{3F08E2E0-E4E7-4AF4-A644-1AA6970062DD}" destId="{9D1865E6-E39F-4952-B4CD-E1FAFEA5DA98}" srcOrd="0" destOrd="0" presId="urn:microsoft.com/office/officeart/2009/3/layout/IncreasingArrowsProcess"/>
    <dgm:cxn modelId="{D6F8ED4E-1291-41A8-8478-CAB68B57CB59}" type="presParOf" srcId="{A4F7B21E-A8DB-46C2-A62A-E61B58C943BE}" destId="{252D3BC7-145D-4993-BB39-FFB8DDF22142}" srcOrd="0" destOrd="0" presId="urn:microsoft.com/office/officeart/2009/3/layout/IncreasingArrowsProcess"/>
    <dgm:cxn modelId="{F265CD8C-CE10-4680-96AA-8CC1AAFE78D2}" type="presParOf" srcId="{A4F7B21E-A8DB-46C2-A62A-E61B58C943BE}" destId="{5BA3EAB7-DAB5-438B-B711-A3369AA04033}" srcOrd="1" destOrd="0" presId="urn:microsoft.com/office/officeart/2009/3/layout/IncreasingArrowsProcess"/>
    <dgm:cxn modelId="{F31191A5-CC10-45E9-9E81-B1F1382E9F5D}" type="presParOf" srcId="{A4F7B21E-A8DB-46C2-A62A-E61B58C943BE}" destId="{AB6BD21F-E1D3-42F6-A795-8C7A4960C329}" srcOrd="2" destOrd="0" presId="urn:microsoft.com/office/officeart/2009/3/layout/IncreasingArrowsProcess"/>
    <dgm:cxn modelId="{804EFF71-69EF-4F94-884A-B28B25E97C6D}" type="presParOf" srcId="{A4F7B21E-A8DB-46C2-A62A-E61B58C943BE}" destId="{9D1865E6-E39F-4952-B4CD-E1FAFEA5DA98}" srcOrd="3" destOrd="0" presId="urn:microsoft.com/office/officeart/2009/3/layout/IncreasingArrowsProcess"/>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0AAD562-67CE-46E5-A8EB-D2A27985370D}" type="doc">
      <dgm:prSet loTypeId="urn:microsoft.com/office/officeart/2009/3/layout/IncreasingArrowsProcess" loCatId="process" qsTypeId="urn:microsoft.com/office/officeart/2005/8/quickstyle/simple1" qsCatId="simple" csTypeId="urn:microsoft.com/office/officeart/2005/8/colors/colorful4" csCatId="colorful" phldr="1"/>
      <dgm:spPr/>
      <dgm:t>
        <a:bodyPr/>
        <a:lstStyle/>
        <a:p>
          <a:endParaRPr lang="en-US"/>
        </a:p>
      </dgm:t>
    </dgm:pt>
    <dgm:pt modelId="{8FE8FED0-BFF6-4385-8714-C1457DA94082}">
      <dgm:prSet phldrT="[Text]" custT="1"/>
      <dgm:spPr>
        <a:solidFill>
          <a:schemeClr val="accent1"/>
        </a:solidFill>
      </dgm:spPr>
      <dgm:t>
        <a:bodyPr/>
        <a:lstStyle/>
        <a:p>
          <a:endParaRPr lang="en-US" sz="1050" dirty="0">
            <a:latin typeface="Tahoma" panose="020B0604030504040204" pitchFamily="34" charset="0"/>
            <a:ea typeface="Tahoma" panose="020B0604030504040204" pitchFamily="34" charset="0"/>
            <a:cs typeface="Tahoma" panose="020B0604030504040204" pitchFamily="34" charset="0"/>
          </a:endParaRPr>
        </a:p>
        <a:p>
          <a:r>
            <a:rPr lang="en-US" sz="2000" dirty="0">
              <a:latin typeface="Tahoma" panose="020B0604030504040204" pitchFamily="34" charset="0"/>
              <a:ea typeface="Tahoma" panose="020B0604030504040204" pitchFamily="34" charset="0"/>
              <a:cs typeface="Tahoma" panose="020B0604030504040204" pitchFamily="34" charset="0"/>
            </a:rPr>
            <a:t>Step 1: </a:t>
          </a:r>
          <a:r>
            <a:rPr lang="en-US" sz="2000" b="1" dirty="0">
              <a:latin typeface="Tahoma" panose="020B0604030504040204" pitchFamily="34" charset="0"/>
              <a:ea typeface="Tahoma" panose="020B0604030504040204" pitchFamily="34" charset="0"/>
              <a:cs typeface="Tahoma" panose="020B0604030504040204" pitchFamily="34" charset="0"/>
            </a:rPr>
            <a:t>MBs Identification</a:t>
          </a:r>
        </a:p>
      </dgm:t>
    </dgm:pt>
    <dgm:pt modelId="{D434E12C-FE38-400C-8ED8-FFCE58AC4B96}" type="parTrans" cxnId="{B76E4E73-A776-455F-8B28-1FB5D69F1A1B}">
      <dgm:prSet/>
      <dgm:spPr/>
      <dgm:t>
        <a:bodyPr/>
        <a:lstStyle/>
        <a:p>
          <a:endParaRPr lang="en-US" sz="2000"/>
        </a:p>
      </dgm:t>
    </dgm:pt>
    <dgm:pt modelId="{5D4DBAC4-9C1B-4589-84FB-F5C411C06A30}" type="sibTrans" cxnId="{B76E4E73-A776-455F-8B28-1FB5D69F1A1B}">
      <dgm:prSet/>
      <dgm:spPr/>
      <dgm:t>
        <a:bodyPr/>
        <a:lstStyle/>
        <a:p>
          <a:endParaRPr lang="en-US" sz="2000"/>
        </a:p>
      </dgm:t>
    </dgm:pt>
    <dgm:pt modelId="{93D807C6-FA61-4A0F-8D05-80F8430CCE1C}">
      <dgm:prSet phldrT="[Text]" custT="1"/>
      <dgm:spPr/>
      <dgm:t>
        <a:bodyPr/>
        <a:lstStyle/>
        <a:p>
          <a:pPr>
            <a:buFont typeface="Arial" panose="020B0604020202020204" pitchFamily="34" charset="0"/>
            <a:buNone/>
          </a:pPr>
          <a:r>
            <a:rPr lang="en-US" sz="2000" b="0" dirty="0">
              <a:latin typeface="Tahoma" panose="020B0604030504040204" pitchFamily="34" charset="0"/>
              <a:ea typeface="Tahoma" panose="020B0604030504040204" pitchFamily="34" charset="0"/>
              <a:cs typeface="Tahoma" panose="020B0604030504040204" pitchFamily="34" charset="0"/>
            </a:rPr>
            <a:t>For each identified Benefit:</a:t>
          </a:r>
        </a:p>
        <a:p>
          <a:pPr>
            <a:buFont typeface="Arial" panose="020B0604020202020204" pitchFamily="34" charset="0"/>
            <a:buNone/>
          </a:pPr>
          <a:r>
            <a:rPr lang="en-US" sz="2000" b="0" dirty="0">
              <a:latin typeface="Tahoma" panose="020B0604030504040204" pitchFamily="34" charset="0"/>
              <a:ea typeface="Tahoma" panose="020B0604030504040204" pitchFamily="34" charset="0"/>
              <a:cs typeface="Tahoma" panose="020B0604030504040204" pitchFamily="34" charset="0"/>
            </a:rPr>
            <a:t>- Description</a:t>
          </a:r>
        </a:p>
        <a:p>
          <a:pPr>
            <a:buFont typeface="+mj-lt"/>
            <a:buNone/>
          </a:pPr>
          <a:r>
            <a:rPr lang="en-US" sz="2000" b="0" dirty="0">
              <a:latin typeface="Tahoma" panose="020B0604030504040204" pitchFamily="34" charset="0"/>
              <a:ea typeface="Tahoma" panose="020B0604030504040204" pitchFamily="34" charset="0"/>
              <a:cs typeface="Tahoma" panose="020B0604030504040204" pitchFamily="34" charset="0"/>
            </a:rPr>
            <a:t>- Main MB Indicator</a:t>
          </a:r>
        </a:p>
        <a:p>
          <a:pPr>
            <a:buFont typeface="+mj-lt"/>
            <a:buNone/>
          </a:pPr>
          <a:r>
            <a:rPr lang="en-US" sz="2000" b="0" dirty="0">
              <a:latin typeface="Tahoma" panose="020B0604030504040204" pitchFamily="34" charset="0"/>
              <a:ea typeface="Tahoma" panose="020B0604030504040204" pitchFamily="34" charset="0"/>
              <a:cs typeface="Tahoma" panose="020B0604030504040204" pitchFamily="34" charset="0"/>
            </a:rPr>
            <a:t>- Alternative Indicators</a:t>
          </a:r>
        </a:p>
        <a:p>
          <a:pPr>
            <a:buFont typeface="+mj-lt"/>
            <a:buNone/>
          </a:pPr>
          <a:r>
            <a:rPr lang="en-US" sz="2000" b="0" dirty="0">
              <a:latin typeface="Tahoma" panose="020B0604030504040204" pitchFamily="34" charset="0"/>
              <a:ea typeface="Tahoma" panose="020B0604030504040204" pitchFamily="34" charset="0"/>
              <a:cs typeface="Tahoma" panose="020B0604030504040204" pitchFamily="34" charset="0"/>
            </a:rPr>
            <a:t>- Calculation/Quantification Method </a:t>
          </a:r>
        </a:p>
      </dgm:t>
    </dgm:pt>
    <dgm:pt modelId="{2C5FA4EC-AD8E-4C32-9562-64664738193C}" type="parTrans" cxnId="{8D3BB290-9EED-4B8D-AAB9-5E995376EA8F}">
      <dgm:prSet/>
      <dgm:spPr/>
      <dgm:t>
        <a:bodyPr/>
        <a:lstStyle/>
        <a:p>
          <a:endParaRPr lang="en-US" sz="2000"/>
        </a:p>
      </dgm:t>
    </dgm:pt>
    <dgm:pt modelId="{AB75C531-2E87-432A-99CF-27624157BF20}" type="sibTrans" cxnId="{8D3BB290-9EED-4B8D-AAB9-5E995376EA8F}">
      <dgm:prSet/>
      <dgm:spPr/>
      <dgm:t>
        <a:bodyPr/>
        <a:lstStyle/>
        <a:p>
          <a:endParaRPr lang="en-US" sz="2000"/>
        </a:p>
      </dgm:t>
    </dgm:pt>
    <dgm:pt modelId="{E38078FE-B172-451E-A97A-F79CA09C6D9D}">
      <dgm:prSet phldrT="[Text]" custT="1"/>
      <dgm:spPr>
        <a:solidFill>
          <a:schemeClr val="accent4"/>
        </a:solidFill>
      </dgm:spPr>
      <dgm:t>
        <a:bodyPr/>
        <a:lstStyle/>
        <a:p>
          <a:pPr>
            <a:spcAft>
              <a:spcPts val="0"/>
            </a:spcAft>
          </a:pPr>
          <a:endParaRPr lang="en-US" sz="1200" dirty="0">
            <a:latin typeface="Tahoma" panose="020B0604030504040204" pitchFamily="34" charset="0"/>
            <a:ea typeface="Tahoma" panose="020B0604030504040204" pitchFamily="34" charset="0"/>
            <a:cs typeface="Tahoma" panose="020B0604030504040204" pitchFamily="34" charset="0"/>
          </a:endParaRPr>
        </a:p>
        <a:p>
          <a:pPr>
            <a:spcAft>
              <a:spcPts val="0"/>
            </a:spcAft>
          </a:pPr>
          <a:r>
            <a:rPr lang="en-US" sz="2000" dirty="0">
              <a:latin typeface="Tahoma" panose="020B0604030504040204" pitchFamily="34" charset="0"/>
              <a:ea typeface="Tahoma" panose="020B0604030504040204" pitchFamily="34" charset="0"/>
              <a:cs typeface="Tahoma" panose="020B0604030504040204" pitchFamily="34" charset="0"/>
            </a:rPr>
            <a:t>Step 2: </a:t>
          </a:r>
          <a:r>
            <a:rPr lang="en-US" sz="2000" b="1" dirty="0">
              <a:latin typeface="Tahoma" panose="020B0604030504040204" pitchFamily="34" charset="0"/>
              <a:ea typeface="Tahoma" panose="020B0604030504040204" pitchFamily="34" charset="0"/>
              <a:cs typeface="Tahoma" panose="020B0604030504040204" pitchFamily="34" charset="0"/>
            </a:rPr>
            <a:t>MBs evaluation</a:t>
          </a:r>
        </a:p>
      </dgm:t>
    </dgm:pt>
    <dgm:pt modelId="{43A93EC4-67C0-4EA6-9A65-EEE0022A6C47}" type="parTrans" cxnId="{B6F357BB-1433-4D2C-B75C-086CAB31F617}">
      <dgm:prSet/>
      <dgm:spPr/>
      <dgm:t>
        <a:bodyPr/>
        <a:lstStyle/>
        <a:p>
          <a:endParaRPr lang="en-US" sz="2000"/>
        </a:p>
      </dgm:t>
    </dgm:pt>
    <dgm:pt modelId="{461F17D2-4B81-49ED-81C2-315FEBFC6DB9}" type="sibTrans" cxnId="{B6F357BB-1433-4D2C-B75C-086CAB31F617}">
      <dgm:prSet/>
      <dgm:spPr/>
      <dgm:t>
        <a:bodyPr/>
        <a:lstStyle/>
        <a:p>
          <a:endParaRPr lang="en-US" sz="2000"/>
        </a:p>
      </dgm:t>
    </dgm:pt>
    <dgm:pt modelId="{3F08E2E0-E4E7-4AF4-A644-1AA6970062DD}">
      <dgm:prSet phldrT="[Text]" custT="1"/>
      <dgm:spPr/>
      <dgm:t>
        <a:bodyPr/>
        <a:lstStyle/>
        <a:p>
          <a:r>
            <a:rPr lang="en-US" sz="2000" b="0" dirty="0">
              <a:latin typeface="Tahoma" panose="020B0604030504040204" pitchFamily="34" charset="0"/>
              <a:ea typeface="Tahoma" panose="020B0604030504040204" pitchFamily="34" charset="0"/>
              <a:cs typeface="Tahoma" panose="020B0604030504040204" pitchFamily="34" charset="0"/>
            </a:rPr>
            <a:t>Attribution of qualitative scores to each MB concerning:</a:t>
          </a:r>
        </a:p>
        <a:p>
          <a:r>
            <a:rPr lang="en-US" sz="2000" b="0" dirty="0">
              <a:latin typeface="Tahoma" panose="020B0604030504040204" pitchFamily="34" charset="0"/>
              <a:ea typeface="Tahoma" panose="020B0604030504040204" pitchFamily="34" charset="0"/>
              <a:cs typeface="Tahoma" panose="020B0604030504040204" pitchFamily="34" charset="0"/>
            </a:rPr>
            <a:t>- Significance for the company</a:t>
          </a:r>
        </a:p>
        <a:p>
          <a:r>
            <a:rPr lang="en-US" sz="2000" b="0" dirty="0">
              <a:latin typeface="Tahoma" panose="020B0604030504040204" pitchFamily="34" charset="0"/>
              <a:ea typeface="Tahoma" panose="020B0604030504040204" pitchFamily="34" charset="0"/>
              <a:cs typeface="Tahoma" panose="020B0604030504040204" pitchFamily="34" charset="0"/>
            </a:rPr>
            <a:t>- Contribution to the BM</a:t>
          </a:r>
        </a:p>
        <a:p>
          <a:r>
            <a:rPr lang="en-US" sz="2000" b="0" dirty="0">
              <a:latin typeface="Tahoma" panose="020B0604030504040204" pitchFamily="34" charset="0"/>
              <a:ea typeface="Tahoma" panose="020B0604030504040204" pitchFamily="34" charset="0"/>
              <a:cs typeface="Tahoma" panose="020B0604030504040204" pitchFamily="34" charset="0"/>
            </a:rPr>
            <a:t>The Exploitation Plan is outlined</a:t>
          </a:r>
        </a:p>
      </dgm:t>
    </dgm:pt>
    <dgm:pt modelId="{16892FDE-8DD1-43F0-85C1-268A55D5568E}" type="parTrans" cxnId="{C0F504A3-1823-4FA5-AC6D-847F9500B53F}">
      <dgm:prSet/>
      <dgm:spPr/>
      <dgm:t>
        <a:bodyPr/>
        <a:lstStyle/>
        <a:p>
          <a:endParaRPr lang="en-US" sz="2000"/>
        </a:p>
      </dgm:t>
    </dgm:pt>
    <dgm:pt modelId="{89617514-7BC3-48BC-957B-BB439707009F}" type="sibTrans" cxnId="{C0F504A3-1823-4FA5-AC6D-847F9500B53F}">
      <dgm:prSet/>
      <dgm:spPr/>
      <dgm:t>
        <a:bodyPr/>
        <a:lstStyle/>
        <a:p>
          <a:endParaRPr lang="en-US" sz="2000"/>
        </a:p>
      </dgm:t>
    </dgm:pt>
    <dgm:pt modelId="{A4F7B21E-A8DB-46C2-A62A-E61B58C943BE}" type="pres">
      <dgm:prSet presAssocID="{D0AAD562-67CE-46E5-A8EB-D2A27985370D}" presName="Name0" presStyleCnt="0">
        <dgm:presLayoutVars>
          <dgm:chMax val="5"/>
          <dgm:chPref val="5"/>
          <dgm:dir/>
          <dgm:animLvl val="lvl"/>
        </dgm:presLayoutVars>
      </dgm:prSet>
      <dgm:spPr/>
    </dgm:pt>
    <dgm:pt modelId="{252D3BC7-145D-4993-BB39-FFB8DDF22142}" type="pres">
      <dgm:prSet presAssocID="{8FE8FED0-BFF6-4385-8714-C1457DA94082}" presName="parentText1" presStyleLbl="node1" presStyleIdx="0" presStyleCnt="2" custScaleX="101362" custLinFactNeighborX="-198" custLinFactNeighborY="678">
        <dgm:presLayoutVars>
          <dgm:chMax/>
          <dgm:chPref val="3"/>
          <dgm:bulletEnabled val="1"/>
        </dgm:presLayoutVars>
      </dgm:prSet>
      <dgm:spPr/>
    </dgm:pt>
    <dgm:pt modelId="{5BA3EAB7-DAB5-438B-B711-A3369AA04033}" type="pres">
      <dgm:prSet presAssocID="{8FE8FED0-BFF6-4385-8714-C1457DA94082}" presName="childText1" presStyleLbl="solidAlignAcc1" presStyleIdx="0" presStyleCnt="2" custScaleX="100930" custScaleY="78831" custLinFactNeighborX="-517" custLinFactNeighborY="-9758">
        <dgm:presLayoutVars>
          <dgm:chMax val="0"/>
          <dgm:chPref val="0"/>
          <dgm:bulletEnabled val="1"/>
        </dgm:presLayoutVars>
      </dgm:prSet>
      <dgm:spPr/>
    </dgm:pt>
    <dgm:pt modelId="{AB6BD21F-E1D3-42F6-A795-8C7A4960C329}" type="pres">
      <dgm:prSet presAssocID="{E38078FE-B172-451E-A97A-F79CA09C6D9D}" presName="parentText2" presStyleLbl="node1" presStyleIdx="1" presStyleCnt="2" custScaleY="108727">
        <dgm:presLayoutVars>
          <dgm:chMax/>
          <dgm:chPref val="3"/>
          <dgm:bulletEnabled val="1"/>
        </dgm:presLayoutVars>
      </dgm:prSet>
      <dgm:spPr/>
    </dgm:pt>
    <dgm:pt modelId="{9D1865E6-E39F-4952-B4CD-E1FAFEA5DA98}" type="pres">
      <dgm:prSet presAssocID="{E38078FE-B172-451E-A97A-F79CA09C6D9D}" presName="childText2" presStyleLbl="solidAlignAcc1" presStyleIdx="1" presStyleCnt="2" custScaleX="97098" custScaleY="64590" custLinFactNeighborX="220" custLinFactNeighborY="-17353">
        <dgm:presLayoutVars>
          <dgm:chMax val="0"/>
          <dgm:chPref val="0"/>
          <dgm:bulletEnabled val="1"/>
        </dgm:presLayoutVars>
      </dgm:prSet>
      <dgm:spPr/>
    </dgm:pt>
  </dgm:ptLst>
  <dgm:cxnLst>
    <dgm:cxn modelId="{E929DD02-1F56-42D5-9748-248B14C70944}" type="presOf" srcId="{D0AAD562-67CE-46E5-A8EB-D2A27985370D}" destId="{A4F7B21E-A8DB-46C2-A62A-E61B58C943BE}" srcOrd="0" destOrd="0" presId="urn:microsoft.com/office/officeart/2009/3/layout/IncreasingArrowsProcess"/>
    <dgm:cxn modelId="{0CB3D61F-E358-4ADA-BBDA-C2F4E0F2B53D}" type="presOf" srcId="{8FE8FED0-BFF6-4385-8714-C1457DA94082}" destId="{252D3BC7-145D-4993-BB39-FFB8DDF22142}" srcOrd="0" destOrd="0" presId="urn:microsoft.com/office/officeart/2009/3/layout/IncreasingArrowsProcess"/>
    <dgm:cxn modelId="{B76E4E73-A776-455F-8B28-1FB5D69F1A1B}" srcId="{D0AAD562-67CE-46E5-A8EB-D2A27985370D}" destId="{8FE8FED0-BFF6-4385-8714-C1457DA94082}" srcOrd="0" destOrd="0" parTransId="{D434E12C-FE38-400C-8ED8-FFCE58AC4B96}" sibTransId="{5D4DBAC4-9C1B-4589-84FB-F5C411C06A30}"/>
    <dgm:cxn modelId="{8D3BB290-9EED-4B8D-AAB9-5E995376EA8F}" srcId="{8FE8FED0-BFF6-4385-8714-C1457DA94082}" destId="{93D807C6-FA61-4A0F-8D05-80F8430CCE1C}" srcOrd="0" destOrd="0" parTransId="{2C5FA4EC-AD8E-4C32-9562-64664738193C}" sibTransId="{AB75C531-2E87-432A-99CF-27624157BF20}"/>
    <dgm:cxn modelId="{C0F504A3-1823-4FA5-AC6D-847F9500B53F}" srcId="{E38078FE-B172-451E-A97A-F79CA09C6D9D}" destId="{3F08E2E0-E4E7-4AF4-A644-1AA6970062DD}" srcOrd="0" destOrd="0" parTransId="{16892FDE-8DD1-43F0-85C1-268A55D5568E}" sibTransId="{89617514-7BC3-48BC-957B-BB439707009F}"/>
    <dgm:cxn modelId="{73712BA6-B420-47C7-A12A-04CEBEEBF993}" type="presOf" srcId="{E38078FE-B172-451E-A97A-F79CA09C6D9D}" destId="{AB6BD21F-E1D3-42F6-A795-8C7A4960C329}" srcOrd="0" destOrd="0" presId="urn:microsoft.com/office/officeart/2009/3/layout/IncreasingArrowsProcess"/>
    <dgm:cxn modelId="{B6F357BB-1433-4D2C-B75C-086CAB31F617}" srcId="{D0AAD562-67CE-46E5-A8EB-D2A27985370D}" destId="{E38078FE-B172-451E-A97A-F79CA09C6D9D}" srcOrd="1" destOrd="0" parTransId="{43A93EC4-67C0-4EA6-9A65-EEE0022A6C47}" sibTransId="{461F17D2-4B81-49ED-81C2-315FEBFC6DB9}"/>
    <dgm:cxn modelId="{78A034D9-B444-4934-A1D6-9C422EB7A84B}" type="presOf" srcId="{93D807C6-FA61-4A0F-8D05-80F8430CCE1C}" destId="{5BA3EAB7-DAB5-438B-B711-A3369AA04033}" srcOrd="0" destOrd="0" presId="urn:microsoft.com/office/officeart/2009/3/layout/IncreasingArrowsProcess"/>
    <dgm:cxn modelId="{0790F4FD-05B8-4790-BA99-A51B3F61A2F1}" type="presOf" srcId="{3F08E2E0-E4E7-4AF4-A644-1AA6970062DD}" destId="{9D1865E6-E39F-4952-B4CD-E1FAFEA5DA98}" srcOrd="0" destOrd="0" presId="urn:microsoft.com/office/officeart/2009/3/layout/IncreasingArrowsProcess"/>
    <dgm:cxn modelId="{D6F8ED4E-1291-41A8-8478-CAB68B57CB59}" type="presParOf" srcId="{A4F7B21E-A8DB-46C2-A62A-E61B58C943BE}" destId="{252D3BC7-145D-4993-BB39-FFB8DDF22142}" srcOrd="0" destOrd="0" presId="urn:microsoft.com/office/officeart/2009/3/layout/IncreasingArrowsProcess"/>
    <dgm:cxn modelId="{F265CD8C-CE10-4680-96AA-8CC1AAFE78D2}" type="presParOf" srcId="{A4F7B21E-A8DB-46C2-A62A-E61B58C943BE}" destId="{5BA3EAB7-DAB5-438B-B711-A3369AA04033}" srcOrd="1" destOrd="0" presId="urn:microsoft.com/office/officeart/2009/3/layout/IncreasingArrowsProcess"/>
    <dgm:cxn modelId="{F31191A5-CC10-45E9-9E81-B1F1382E9F5D}" type="presParOf" srcId="{A4F7B21E-A8DB-46C2-A62A-E61B58C943BE}" destId="{AB6BD21F-E1D3-42F6-A795-8C7A4960C329}" srcOrd="2" destOrd="0" presId="urn:microsoft.com/office/officeart/2009/3/layout/IncreasingArrowsProcess"/>
    <dgm:cxn modelId="{804EFF71-69EF-4F94-884A-B28B25E97C6D}" type="presParOf" srcId="{A4F7B21E-A8DB-46C2-A62A-E61B58C943BE}" destId="{9D1865E6-E39F-4952-B4CD-E1FAFEA5DA98}" srcOrd="3" destOrd="0" presId="urn:microsoft.com/office/officeart/2009/3/layout/IncreasingArrowsProcess"/>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5.xml><?xml version="1.0" encoding="utf-8"?>
<dgm:dataModel xmlns:dgm="http://schemas.openxmlformats.org/drawingml/2006/diagram" xmlns:a="http://schemas.openxmlformats.org/drawingml/2006/main">
  <dgm:ptLst>
    <dgm:pt modelId="{8340A6BE-9A19-4D6A-BEAE-0C02E84C6BC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AD999012-EE44-4553-B3E0-0F0D38D9F1AA}">
      <dgm:prSet phldrT="[Text]" custT="1"/>
      <dgm:spPr/>
      <dgm:t>
        <a:bodyPr/>
        <a:lstStyle/>
        <a:p>
          <a:pPr algn="ctr"/>
          <a:r>
            <a:rPr lang="en-US" sz="2400" b="1" kern="1200" dirty="0">
              <a:solidFill>
                <a:prstClr val="white"/>
              </a:solidFill>
              <a:latin typeface="Tahoma" panose="020B0604030504040204" pitchFamily="34" charset="0"/>
              <a:ea typeface="Tahoma" panose="020B0604030504040204" pitchFamily="34" charset="0"/>
              <a:cs typeface="Tahoma" panose="020B0604030504040204" pitchFamily="34" charset="0"/>
            </a:rPr>
            <a:t>Business Model </a:t>
          </a:r>
        </a:p>
        <a:p>
          <a:pPr algn="ctr"/>
          <a:r>
            <a:rPr lang="en-US" sz="2400" b="1" kern="1200" dirty="0">
              <a:solidFill>
                <a:prstClr val="white"/>
              </a:solidFill>
              <a:latin typeface="Tahoma" panose="020B0604030504040204" pitchFamily="34" charset="0"/>
              <a:ea typeface="Tahoma" panose="020B0604030504040204" pitchFamily="34" charset="0"/>
              <a:cs typeface="Tahoma" panose="020B0604030504040204" pitchFamily="34" charset="0"/>
            </a:rPr>
            <a:t>Innovation &amp; Improvement</a:t>
          </a:r>
        </a:p>
      </dgm:t>
    </dgm:pt>
    <dgm:pt modelId="{CB064D71-4452-4FD2-9FB5-A053AABD7BB0}" type="parTrans" cxnId="{33FDD2DC-259F-4A37-9C1D-2ADA792592F9}">
      <dgm:prSet/>
      <dgm:spPr/>
      <dgm:t>
        <a:bodyPr/>
        <a:lstStyle/>
        <a:p>
          <a:endParaRPr lang="en-US" sz="2400">
            <a:latin typeface="Tahoma" panose="020B0604030504040204" pitchFamily="34" charset="0"/>
            <a:ea typeface="Tahoma" panose="020B0604030504040204" pitchFamily="34" charset="0"/>
            <a:cs typeface="Tahoma" panose="020B0604030504040204" pitchFamily="34" charset="0"/>
          </a:endParaRPr>
        </a:p>
      </dgm:t>
    </dgm:pt>
    <dgm:pt modelId="{E67A3430-FF4B-4C07-B0CD-C4F9AFF0541C}" type="sibTrans" cxnId="{33FDD2DC-259F-4A37-9C1D-2ADA792592F9}">
      <dgm:prSet/>
      <dgm:spPr/>
      <dgm:t>
        <a:bodyPr/>
        <a:lstStyle/>
        <a:p>
          <a:endParaRPr lang="en-US"/>
        </a:p>
      </dgm:t>
    </dgm:pt>
    <dgm:pt modelId="{B5857707-9404-4488-9151-6035E649898E}">
      <dgm:prSet phldrT="[Text]" custT="1">
        <dgm:style>
          <a:lnRef idx="2">
            <a:schemeClr val="dk1"/>
          </a:lnRef>
          <a:fillRef idx="1">
            <a:schemeClr val="lt1"/>
          </a:fillRef>
          <a:effectRef idx="0">
            <a:schemeClr val="dk1"/>
          </a:effectRef>
          <a:fontRef idx="minor">
            <a:schemeClr val="dk1"/>
          </a:fontRef>
        </dgm:style>
      </dgm:prSet>
      <dgm:spPr/>
      <dgm:t>
        <a:bodyPr/>
        <a:lstStyle/>
        <a:p>
          <a:r>
            <a:rPr lang="en-US" sz="2000" b="0" i="0" dirty="0">
              <a:latin typeface="Tahoma" panose="020B0604030504040204" pitchFamily="34" charset="0"/>
              <a:ea typeface="Tahoma" panose="020B0604030504040204" pitchFamily="34" charset="0"/>
              <a:cs typeface="Tahoma" panose="020B0604030504040204" pitchFamily="34" charset="0"/>
            </a:rPr>
            <a:t>The existing Business Model is renovated in its core elements or improved through the MBs having high positive impact.</a:t>
          </a:r>
        </a:p>
        <a:p>
          <a:r>
            <a:rPr lang="en-US" sz="2000" b="0" i="0" dirty="0">
              <a:latin typeface="Tahoma" panose="020B0604030504040204" pitchFamily="34" charset="0"/>
              <a:ea typeface="Tahoma" panose="020B0604030504040204" pitchFamily="34" charset="0"/>
              <a:cs typeface="Tahoma" panose="020B0604030504040204" pitchFamily="34" charset="0"/>
            </a:rPr>
            <a:t>This is done for each relevant area of the business model canvas.  </a:t>
          </a:r>
        </a:p>
      </dgm:t>
    </dgm:pt>
    <dgm:pt modelId="{413D98BC-351F-48B8-AA48-FD817E18F0DF}" type="parTrans" cxnId="{84F66262-D572-43D4-AAC7-055877E00429}">
      <dgm:prSet/>
      <dgm:spPr/>
      <dgm:t>
        <a:bodyPr/>
        <a:lstStyle/>
        <a:p>
          <a:endParaRPr lang="en-US" sz="2400">
            <a:latin typeface="Tahoma" panose="020B0604030504040204" pitchFamily="34" charset="0"/>
            <a:ea typeface="Tahoma" panose="020B0604030504040204" pitchFamily="34" charset="0"/>
            <a:cs typeface="Tahoma" panose="020B0604030504040204" pitchFamily="34" charset="0"/>
          </a:endParaRPr>
        </a:p>
      </dgm:t>
    </dgm:pt>
    <dgm:pt modelId="{0ACDBA2C-E339-40B9-B909-9CAE751A3575}" type="sibTrans" cxnId="{84F66262-D572-43D4-AAC7-055877E00429}">
      <dgm:prSet/>
      <dgm:spPr/>
      <dgm:t>
        <a:bodyPr/>
        <a:lstStyle/>
        <a:p>
          <a:endParaRPr lang="en-US" sz="2400">
            <a:latin typeface="Tahoma" panose="020B0604030504040204" pitchFamily="34" charset="0"/>
            <a:ea typeface="Tahoma" panose="020B0604030504040204" pitchFamily="34" charset="0"/>
            <a:cs typeface="Tahoma" panose="020B0604030504040204" pitchFamily="34" charset="0"/>
          </a:endParaRPr>
        </a:p>
      </dgm:t>
    </dgm:pt>
    <dgm:pt modelId="{6E02B5E1-CF33-4E59-AB34-DBC20BFD52A3}" type="pres">
      <dgm:prSet presAssocID="{8340A6BE-9A19-4D6A-BEAE-0C02E84C6BC0}" presName="linear" presStyleCnt="0">
        <dgm:presLayoutVars>
          <dgm:animLvl val="lvl"/>
          <dgm:resizeHandles val="exact"/>
        </dgm:presLayoutVars>
      </dgm:prSet>
      <dgm:spPr/>
    </dgm:pt>
    <dgm:pt modelId="{7C6B1B9F-70EC-492E-BD8D-28DC8FB9E45C}" type="pres">
      <dgm:prSet presAssocID="{AD999012-EE44-4553-B3E0-0F0D38D9F1AA}" presName="parentText" presStyleLbl="node1" presStyleIdx="0" presStyleCnt="2" custScaleY="80776">
        <dgm:presLayoutVars>
          <dgm:chMax val="0"/>
          <dgm:bulletEnabled val="1"/>
        </dgm:presLayoutVars>
      </dgm:prSet>
      <dgm:spPr/>
    </dgm:pt>
    <dgm:pt modelId="{59D33F6E-298E-4B3D-9EA8-E0329C152DA6}" type="pres">
      <dgm:prSet presAssocID="{E67A3430-FF4B-4C07-B0CD-C4F9AFF0541C}" presName="spacer" presStyleCnt="0"/>
      <dgm:spPr/>
    </dgm:pt>
    <dgm:pt modelId="{74976957-C253-4C74-BB8E-21077EADCB3B}" type="pres">
      <dgm:prSet presAssocID="{B5857707-9404-4488-9151-6035E649898E}" presName="parentText" presStyleLbl="node1" presStyleIdx="1" presStyleCnt="2" custLinFactNeighborY="-61850">
        <dgm:presLayoutVars>
          <dgm:chMax val="0"/>
          <dgm:bulletEnabled val="1"/>
        </dgm:presLayoutVars>
      </dgm:prSet>
      <dgm:spPr/>
    </dgm:pt>
  </dgm:ptLst>
  <dgm:cxnLst>
    <dgm:cxn modelId="{1EE39A09-6CEB-4294-AD4E-7E9E53AFAEE4}" type="presOf" srcId="{8340A6BE-9A19-4D6A-BEAE-0C02E84C6BC0}" destId="{6E02B5E1-CF33-4E59-AB34-DBC20BFD52A3}" srcOrd="0" destOrd="0" presId="urn:microsoft.com/office/officeart/2005/8/layout/vList2"/>
    <dgm:cxn modelId="{84F66262-D572-43D4-AAC7-055877E00429}" srcId="{8340A6BE-9A19-4D6A-BEAE-0C02E84C6BC0}" destId="{B5857707-9404-4488-9151-6035E649898E}" srcOrd="1" destOrd="0" parTransId="{413D98BC-351F-48B8-AA48-FD817E18F0DF}" sibTransId="{0ACDBA2C-E339-40B9-B909-9CAE751A3575}"/>
    <dgm:cxn modelId="{7EBAC86C-07AC-4661-8FDB-0B6BE9573B31}" type="presOf" srcId="{AD999012-EE44-4553-B3E0-0F0D38D9F1AA}" destId="{7C6B1B9F-70EC-492E-BD8D-28DC8FB9E45C}" srcOrd="0" destOrd="0" presId="urn:microsoft.com/office/officeart/2005/8/layout/vList2"/>
    <dgm:cxn modelId="{1389FCBB-8D9F-4E33-A382-DA2BAD8F9C19}" type="presOf" srcId="{B5857707-9404-4488-9151-6035E649898E}" destId="{74976957-C253-4C74-BB8E-21077EADCB3B}" srcOrd="0" destOrd="0" presId="urn:microsoft.com/office/officeart/2005/8/layout/vList2"/>
    <dgm:cxn modelId="{33FDD2DC-259F-4A37-9C1D-2ADA792592F9}" srcId="{8340A6BE-9A19-4D6A-BEAE-0C02E84C6BC0}" destId="{AD999012-EE44-4553-B3E0-0F0D38D9F1AA}" srcOrd="0" destOrd="0" parTransId="{CB064D71-4452-4FD2-9FB5-A053AABD7BB0}" sibTransId="{E67A3430-FF4B-4C07-B0CD-C4F9AFF0541C}"/>
    <dgm:cxn modelId="{7C7EBA04-74E4-4BDF-A2B1-DA9998B98DA1}" type="presParOf" srcId="{6E02B5E1-CF33-4E59-AB34-DBC20BFD52A3}" destId="{7C6B1B9F-70EC-492E-BD8D-28DC8FB9E45C}" srcOrd="0" destOrd="0" presId="urn:microsoft.com/office/officeart/2005/8/layout/vList2"/>
    <dgm:cxn modelId="{D0A4A461-C4F1-4B48-BCD1-2E479A67F8EB}" type="presParOf" srcId="{6E02B5E1-CF33-4E59-AB34-DBC20BFD52A3}" destId="{59D33F6E-298E-4B3D-9EA8-E0329C152DA6}" srcOrd="1" destOrd="0" presId="urn:microsoft.com/office/officeart/2005/8/layout/vList2"/>
    <dgm:cxn modelId="{6B50A1F5-34E6-49B7-8DEF-6D2B2F79E661}" type="presParOf" srcId="{6E02B5E1-CF33-4E59-AB34-DBC20BFD52A3}" destId="{74976957-C253-4C74-BB8E-21077EADCB3B}"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6.xml><?xml version="1.0" encoding="utf-8"?>
<dgm:dataModel xmlns:dgm="http://schemas.openxmlformats.org/drawingml/2006/diagram" xmlns:a="http://schemas.openxmlformats.org/drawingml/2006/main">
  <dgm:ptLst>
    <dgm:pt modelId="{0574E7C5-A0D5-4A21-B2E9-8268A97C9E87}"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4A53574C-A050-468B-8790-5B46D0BBC762}">
      <dgm:prSet phldrT="[Text]" custT="1"/>
      <dgm:spPr>
        <a:solidFill>
          <a:srgbClr val="6DA435"/>
        </a:solidFill>
      </dgm:spPr>
      <dgm:t>
        <a:bodyPr/>
        <a:lstStyle/>
        <a:p>
          <a:r>
            <a:rPr lang="en-US" sz="1400" dirty="0">
              <a:latin typeface="Tahoma" panose="020B0604030504040204" pitchFamily="34" charset="0"/>
              <a:ea typeface="Tahoma" panose="020B0604030504040204" pitchFamily="34" charset="0"/>
              <a:cs typeface="Tahoma" panose="020B0604030504040204" pitchFamily="34" charset="0"/>
            </a:rPr>
            <a:t>Value Proposition</a:t>
          </a:r>
        </a:p>
      </dgm:t>
    </dgm:pt>
    <dgm:pt modelId="{C6C18A13-BB56-46C6-A95D-27019D94DA14}" type="parTrans" cxnId="{67895D3E-C16C-4FAC-9B8B-3D21446C7472}">
      <dgm:prSet/>
      <dgm:spPr/>
      <dgm:t>
        <a:bodyPr/>
        <a:lstStyle/>
        <a:p>
          <a:endParaRPr lang="en-US" sz="1400">
            <a:latin typeface="Tahoma" panose="020B0604030504040204" pitchFamily="34" charset="0"/>
            <a:ea typeface="Tahoma" panose="020B0604030504040204" pitchFamily="34" charset="0"/>
            <a:cs typeface="Tahoma" panose="020B0604030504040204" pitchFamily="34" charset="0"/>
          </a:endParaRPr>
        </a:p>
      </dgm:t>
    </dgm:pt>
    <dgm:pt modelId="{43754728-2BB2-4CC8-89CA-ACABABA8678F}" type="sibTrans" cxnId="{67895D3E-C16C-4FAC-9B8B-3D21446C7472}">
      <dgm:prSet/>
      <dgm:spPr/>
      <dgm:t>
        <a:bodyPr/>
        <a:lstStyle/>
        <a:p>
          <a:endParaRPr lang="en-US" sz="1400">
            <a:latin typeface="Tahoma" panose="020B0604030504040204" pitchFamily="34" charset="0"/>
            <a:ea typeface="Tahoma" panose="020B0604030504040204" pitchFamily="34" charset="0"/>
            <a:cs typeface="Tahoma" panose="020B0604030504040204" pitchFamily="34" charset="0"/>
          </a:endParaRPr>
        </a:p>
      </dgm:t>
    </dgm:pt>
    <dgm:pt modelId="{C37D242F-E527-4932-98E4-32328708574B}">
      <dgm:prSet phldrT="[Text]" custT="1"/>
      <dgm:spPr>
        <a:solidFill>
          <a:srgbClr val="5FBAD9"/>
        </a:solidFill>
      </dgm:spPr>
      <dgm:t>
        <a:bodyPr/>
        <a:lstStyle/>
        <a:p>
          <a:r>
            <a:rPr lang="en-US" sz="1400" dirty="0">
              <a:solidFill>
                <a:schemeClr val="bg2"/>
              </a:solidFill>
              <a:latin typeface="Tahoma" panose="020B0604030504040204" pitchFamily="34" charset="0"/>
              <a:ea typeface="Tahoma" panose="020B0604030504040204" pitchFamily="34" charset="0"/>
              <a:cs typeface="Tahoma" panose="020B0604030504040204" pitchFamily="34" charset="0"/>
            </a:rPr>
            <a:t>High quality</a:t>
          </a:r>
        </a:p>
      </dgm:t>
    </dgm:pt>
    <dgm:pt modelId="{C4FEF3AB-F640-47DD-ACAE-17B000BCE114}" type="parTrans" cxnId="{244FD84D-F9FA-4ED1-86A7-E4B0B2018DEC}">
      <dgm:prSet/>
      <dgm:spPr/>
      <dgm:t>
        <a:bodyPr/>
        <a:lstStyle/>
        <a:p>
          <a:endParaRPr lang="en-US" sz="1400">
            <a:latin typeface="Tahoma" panose="020B0604030504040204" pitchFamily="34" charset="0"/>
            <a:ea typeface="Tahoma" panose="020B0604030504040204" pitchFamily="34" charset="0"/>
            <a:cs typeface="Tahoma" panose="020B0604030504040204" pitchFamily="34" charset="0"/>
          </a:endParaRPr>
        </a:p>
      </dgm:t>
    </dgm:pt>
    <dgm:pt modelId="{650E4D26-9E82-4539-ACF6-C1A3B243F9E6}" type="sibTrans" cxnId="{244FD84D-F9FA-4ED1-86A7-E4B0B2018DEC}">
      <dgm:prSet/>
      <dgm:spPr/>
      <dgm:t>
        <a:bodyPr/>
        <a:lstStyle/>
        <a:p>
          <a:endParaRPr lang="en-US" sz="1400">
            <a:latin typeface="Tahoma" panose="020B0604030504040204" pitchFamily="34" charset="0"/>
            <a:ea typeface="Tahoma" panose="020B0604030504040204" pitchFamily="34" charset="0"/>
            <a:cs typeface="Tahoma" panose="020B0604030504040204" pitchFamily="34" charset="0"/>
          </a:endParaRPr>
        </a:p>
      </dgm:t>
    </dgm:pt>
    <dgm:pt modelId="{2969FDB4-7F80-4C4C-B7BA-0F0BCFA18AB3}">
      <dgm:prSet phldrT="[Text]" custT="1"/>
      <dgm:spPr>
        <a:solidFill>
          <a:srgbClr val="6DA435"/>
        </a:solidFill>
      </dgm:spPr>
      <dgm:t>
        <a:bodyPr/>
        <a:lstStyle/>
        <a:p>
          <a:r>
            <a:rPr lang="en-US" sz="1400" dirty="0">
              <a:latin typeface="Tahoma" panose="020B0604030504040204" pitchFamily="34" charset="0"/>
              <a:ea typeface="Tahoma" panose="020B0604030504040204" pitchFamily="34" charset="0"/>
              <a:cs typeface="Tahoma" panose="020B0604030504040204" pitchFamily="34" charset="0"/>
            </a:rPr>
            <a:t>Key Activities</a:t>
          </a:r>
        </a:p>
      </dgm:t>
    </dgm:pt>
    <dgm:pt modelId="{55F19F2F-EF70-473C-8F29-9D44DAD080F7}" type="parTrans" cxnId="{959979C3-7D47-485A-9E92-FC35EDE3393B}">
      <dgm:prSet/>
      <dgm:spPr/>
      <dgm:t>
        <a:bodyPr/>
        <a:lstStyle/>
        <a:p>
          <a:endParaRPr lang="en-US" sz="1400">
            <a:latin typeface="Tahoma" panose="020B0604030504040204" pitchFamily="34" charset="0"/>
            <a:ea typeface="Tahoma" panose="020B0604030504040204" pitchFamily="34" charset="0"/>
            <a:cs typeface="Tahoma" panose="020B0604030504040204" pitchFamily="34" charset="0"/>
          </a:endParaRPr>
        </a:p>
      </dgm:t>
    </dgm:pt>
    <dgm:pt modelId="{515F27F2-8932-4972-8F3F-CB5E26A50377}" type="sibTrans" cxnId="{959979C3-7D47-485A-9E92-FC35EDE3393B}">
      <dgm:prSet/>
      <dgm:spPr/>
      <dgm:t>
        <a:bodyPr/>
        <a:lstStyle/>
        <a:p>
          <a:endParaRPr lang="en-US" sz="1400">
            <a:latin typeface="Tahoma" panose="020B0604030504040204" pitchFamily="34" charset="0"/>
            <a:ea typeface="Tahoma" panose="020B0604030504040204" pitchFamily="34" charset="0"/>
            <a:cs typeface="Tahoma" panose="020B0604030504040204" pitchFamily="34" charset="0"/>
          </a:endParaRPr>
        </a:p>
      </dgm:t>
    </dgm:pt>
    <dgm:pt modelId="{E0077B68-C383-4BDE-83D4-BAA712771D67}">
      <dgm:prSet phldrT="[Text]" custT="1"/>
      <dgm:spPr>
        <a:solidFill>
          <a:srgbClr val="5FBAD9"/>
        </a:solidFill>
      </dgm:spPr>
      <dgm:t>
        <a:bodyPr/>
        <a:lstStyle/>
        <a:p>
          <a:r>
            <a:rPr lang="en-US" sz="1400" dirty="0">
              <a:solidFill>
                <a:schemeClr val="bg2"/>
              </a:solidFill>
              <a:latin typeface="Tahoma" panose="020B0604030504040204" pitchFamily="34" charset="0"/>
              <a:ea typeface="Tahoma" panose="020B0604030504040204" pitchFamily="34" charset="0"/>
              <a:cs typeface="Tahoma" panose="020B0604030504040204" pitchFamily="34" charset="0"/>
            </a:rPr>
            <a:t>Product development</a:t>
          </a:r>
        </a:p>
      </dgm:t>
    </dgm:pt>
    <dgm:pt modelId="{4D158EA2-085E-48A8-A684-0D0BBCC320D2}" type="parTrans" cxnId="{6E010DC0-28EF-4051-AB7D-2F4E295BA648}">
      <dgm:prSet/>
      <dgm:spPr/>
      <dgm:t>
        <a:bodyPr/>
        <a:lstStyle/>
        <a:p>
          <a:endParaRPr lang="en-US" sz="1400">
            <a:latin typeface="Tahoma" panose="020B0604030504040204" pitchFamily="34" charset="0"/>
            <a:ea typeface="Tahoma" panose="020B0604030504040204" pitchFamily="34" charset="0"/>
            <a:cs typeface="Tahoma" panose="020B0604030504040204" pitchFamily="34" charset="0"/>
          </a:endParaRPr>
        </a:p>
      </dgm:t>
    </dgm:pt>
    <dgm:pt modelId="{CF3472A5-FC0F-4D86-A61F-AB82952D9FFE}" type="sibTrans" cxnId="{6E010DC0-28EF-4051-AB7D-2F4E295BA648}">
      <dgm:prSet/>
      <dgm:spPr/>
      <dgm:t>
        <a:bodyPr/>
        <a:lstStyle/>
        <a:p>
          <a:endParaRPr lang="en-US" sz="1400">
            <a:latin typeface="Tahoma" panose="020B0604030504040204" pitchFamily="34" charset="0"/>
            <a:ea typeface="Tahoma" panose="020B0604030504040204" pitchFamily="34" charset="0"/>
            <a:cs typeface="Tahoma" panose="020B0604030504040204" pitchFamily="34" charset="0"/>
          </a:endParaRPr>
        </a:p>
      </dgm:t>
    </dgm:pt>
    <dgm:pt modelId="{0D68D270-C7BC-4E6E-A055-0D10DB8C3228}">
      <dgm:prSet phldrT="[Text]" custT="1"/>
      <dgm:spPr>
        <a:solidFill>
          <a:srgbClr val="6DA435"/>
        </a:solidFill>
      </dgm:spPr>
      <dgm:t>
        <a:bodyPr/>
        <a:lstStyle/>
        <a:p>
          <a:r>
            <a:rPr lang="en-US" sz="1400" dirty="0">
              <a:latin typeface="Tahoma" panose="020B0604030504040204" pitchFamily="34" charset="0"/>
              <a:ea typeface="Tahoma" panose="020B0604030504040204" pitchFamily="34" charset="0"/>
              <a:cs typeface="Tahoma" panose="020B0604030504040204" pitchFamily="34" charset="0"/>
            </a:rPr>
            <a:t>Main Resources</a:t>
          </a:r>
        </a:p>
      </dgm:t>
    </dgm:pt>
    <dgm:pt modelId="{BE7F4DD4-4482-4C91-9E02-CAE20A419A13}" type="parTrans" cxnId="{79984113-B87A-4A5F-9C13-63203686F187}">
      <dgm:prSet/>
      <dgm:spPr/>
      <dgm:t>
        <a:bodyPr/>
        <a:lstStyle/>
        <a:p>
          <a:endParaRPr lang="en-US" sz="1400">
            <a:latin typeface="Tahoma" panose="020B0604030504040204" pitchFamily="34" charset="0"/>
            <a:ea typeface="Tahoma" panose="020B0604030504040204" pitchFamily="34" charset="0"/>
            <a:cs typeface="Tahoma" panose="020B0604030504040204" pitchFamily="34" charset="0"/>
          </a:endParaRPr>
        </a:p>
      </dgm:t>
    </dgm:pt>
    <dgm:pt modelId="{C6810062-97BC-42F4-8929-8B95C47A7F64}" type="sibTrans" cxnId="{79984113-B87A-4A5F-9C13-63203686F187}">
      <dgm:prSet/>
      <dgm:spPr/>
      <dgm:t>
        <a:bodyPr/>
        <a:lstStyle/>
        <a:p>
          <a:endParaRPr lang="en-US" sz="1400">
            <a:latin typeface="Tahoma" panose="020B0604030504040204" pitchFamily="34" charset="0"/>
            <a:ea typeface="Tahoma" panose="020B0604030504040204" pitchFamily="34" charset="0"/>
            <a:cs typeface="Tahoma" panose="020B0604030504040204" pitchFamily="34" charset="0"/>
          </a:endParaRPr>
        </a:p>
      </dgm:t>
    </dgm:pt>
    <dgm:pt modelId="{5FC039AA-2072-47A6-AC5B-37404E7781E4}">
      <dgm:prSet phldrT="[Text]" custT="1"/>
      <dgm:spPr>
        <a:solidFill>
          <a:srgbClr val="5FBAD9"/>
        </a:solidFill>
      </dgm:spPr>
      <dgm:t>
        <a:bodyPr/>
        <a:lstStyle/>
        <a:p>
          <a:r>
            <a:rPr lang="en-US" sz="1400" dirty="0">
              <a:solidFill>
                <a:schemeClr val="bg2"/>
              </a:solidFill>
              <a:latin typeface="Tahoma" panose="020B0604030504040204" pitchFamily="34" charset="0"/>
              <a:ea typeface="Tahoma" panose="020B0604030504040204" pitchFamily="34" charset="0"/>
              <a:cs typeface="Tahoma" panose="020B0604030504040204" pitchFamily="34" charset="0"/>
            </a:rPr>
            <a:t>Qualified operators</a:t>
          </a:r>
        </a:p>
      </dgm:t>
    </dgm:pt>
    <dgm:pt modelId="{4D4C4866-67B3-4CB1-A193-79522348E0C8}" type="parTrans" cxnId="{AEFFE80C-23C0-4AFB-93A3-4D0719942DA8}">
      <dgm:prSet/>
      <dgm:spPr/>
      <dgm:t>
        <a:bodyPr/>
        <a:lstStyle/>
        <a:p>
          <a:endParaRPr lang="en-US" sz="1400">
            <a:latin typeface="Tahoma" panose="020B0604030504040204" pitchFamily="34" charset="0"/>
            <a:ea typeface="Tahoma" panose="020B0604030504040204" pitchFamily="34" charset="0"/>
            <a:cs typeface="Tahoma" panose="020B0604030504040204" pitchFamily="34" charset="0"/>
          </a:endParaRPr>
        </a:p>
      </dgm:t>
    </dgm:pt>
    <dgm:pt modelId="{8A37F6D3-F19F-4FA4-8FA1-DD5B250C81AB}" type="sibTrans" cxnId="{AEFFE80C-23C0-4AFB-93A3-4D0719942DA8}">
      <dgm:prSet/>
      <dgm:spPr/>
      <dgm:t>
        <a:bodyPr/>
        <a:lstStyle/>
        <a:p>
          <a:endParaRPr lang="en-US" sz="1400">
            <a:latin typeface="Tahoma" panose="020B0604030504040204" pitchFamily="34" charset="0"/>
            <a:ea typeface="Tahoma" panose="020B0604030504040204" pitchFamily="34" charset="0"/>
            <a:cs typeface="Tahoma" panose="020B0604030504040204" pitchFamily="34" charset="0"/>
          </a:endParaRPr>
        </a:p>
      </dgm:t>
    </dgm:pt>
    <dgm:pt modelId="{B752E7D9-DBCC-4954-8B78-7EBB3EEFF50E}">
      <dgm:prSet phldrT="[Text]" custT="1"/>
      <dgm:spPr>
        <a:solidFill>
          <a:srgbClr val="5FBAD9"/>
        </a:solidFill>
      </dgm:spPr>
      <dgm:t>
        <a:bodyPr/>
        <a:lstStyle/>
        <a:p>
          <a:r>
            <a:rPr lang="en-US" sz="1400" dirty="0">
              <a:solidFill>
                <a:schemeClr val="bg2"/>
              </a:solidFill>
              <a:latin typeface="Tahoma" panose="020B0604030504040204" pitchFamily="34" charset="0"/>
              <a:ea typeface="Tahoma" panose="020B0604030504040204" pitchFamily="34" charset="0"/>
              <a:cs typeface="Tahoma" panose="020B0604030504040204" pitchFamily="34" charset="0"/>
            </a:rPr>
            <a:t>Water and energy</a:t>
          </a:r>
        </a:p>
      </dgm:t>
    </dgm:pt>
    <dgm:pt modelId="{84BF76FB-C9D0-4D3C-B48C-140AEC45D525}" type="parTrans" cxnId="{8F9872F0-30F6-4BC7-B1AF-742178218921}">
      <dgm:prSet/>
      <dgm:spPr/>
      <dgm:t>
        <a:bodyPr/>
        <a:lstStyle/>
        <a:p>
          <a:endParaRPr lang="en-US" sz="1400">
            <a:latin typeface="Tahoma" panose="020B0604030504040204" pitchFamily="34" charset="0"/>
            <a:ea typeface="Tahoma" panose="020B0604030504040204" pitchFamily="34" charset="0"/>
            <a:cs typeface="Tahoma" panose="020B0604030504040204" pitchFamily="34" charset="0"/>
          </a:endParaRPr>
        </a:p>
      </dgm:t>
    </dgm:pt>
    <dgm:pt modelId="{A3913990-0A8A-4470-B44E-07970E43486C}" type="sibTrans" cxnId="{8F9872F0-30F6-4BC7-B1AF-742178218921}">
      <dgm:prSet/>
      <dgm:spPr/>
      <dgm:t>
        <a:bodyPr/>
        <a:lstStyle/>
        <a:p>
          <a:endParaRPr lang="en-US" sz="1400">
            <a:latin typeface="Tahoma" panose="020B0604030504040204" pitchFamily="34" charset="0"/>
            <a:ea typeface="Tahoma" panose="020B0604030504040204" pitchFamily="34" charset="0"/>
            <a:cs typeface="Tahoma" panose="020B0604030504040204" pitchFamily="34" charset="0"/>
          </a:endParaRPr>
        </a:p>
      </dgm:t>
    </dgm:pt>
    <dgm:pt modelId="{BBA5C9B3-3B0F-421E-8FED-9EF6247DE0F2}">
      <dgm:prSet phldrT="[Text]" custT="1"/>
      <dgm:spPr>
        <a:solidFill>
          <a:srgbClr val="5FBAD9"/>
        </a:solidFill>
      </dgm:spPr>
      <dgm:t>
        <a:bodyPr/>
        <a:lstStyle/>
        <a:p>
          <a:r>
            <a:rPr lang="en-US" sz="1400" dirty="0">
              <a:solidFill>
                <a:schemeClr val="bg2"/>
              </a:solidFill>
              <a:latin typeface="Tahoma" panose="020B0604030504040204" pitchFamily="34" charset="0"/>
              <a:ea typeface="Tahoma" panose="020B0604030504040204" pitchFamily="34" charset="0"/>
              <a:cs typeface="Tahoma" panose="020B0604030504040204" pitchFamily="34" charset="0"/>
            </a:rPr>
            <a:t>Machinery</a:t>
          </a:r>
        </a:p>
      </dgm:t>
    </dgm:pt>
    <dgm:pt modelId="{18D2FC1D-830E-4C64-BD1F-9CCBF3E87B0F}" type="parTrans" cxnId="{DA395C7E-14E7-4A04-B3DE-5B062BB77369}">
      <dgm:prSet/>
      <dgm:spPr/>
      <dgm:t>
        <a:bodyPr/>
        <a:lstStyle/>
        <a:p>
          <a:endParaRPr lang="en-US" sz="1400">
            <a:latin typeface="Tahoma" panose="020B0604030504040204" pitchFamily="34" charset="0"/>
            <a:ea typeface="Tahoma" panose="020B0604030504040204" pitchFamily="34" charset="0"/>
            <a:cs typeface="Tahoma" panose="020B0604030504040204" pitchFamily="34" charset="0"/>
          </a:endParaRPr>
        </a:p>
      </dgm:t>
    </dgm:pt>
    <dgm:pt modelId="{9A2B0EE3-D2F4-4442-8DC7-C290A58E51AF}" type="sibTrans" cxnId="{DA395C7E-14E7-4A04-B3DE-5B062BB77369}">
      <dgm:prSet/>
      <dgm:spPr/>
      <dgm:t>
        <a:bodyPr/>
        <a:lstStyle/>
        <a:p>
          <a:endParaRPr lang="en-US" sz="1400">
            <a:latin typeface="Tahoma" panose="020B0604030504040204" pitchFamily="34" charset="0"/>
            <a:ea typeface="Tahoma" panose="020B0604030504040204" pitchFamily="34" charset="0"/>
            <a:cs typeface="Tahoma" panose="020B0604030504040204" pitchFamily="34" charset="0"/>
          </a:endParaRPr>
        </a:p>
      </dgm:t>
    </dgm:pt>
    <dgm:pt modelId="{73F06D93-F070-44C9-853E-CAD92E1E75D6}">
      <dgm:prSet custT="1"/>
      <dgm:spPr/>
      <dgm:t>
        <a:bodyPr/>
        <a:lstStyle/>
        <a:p>
          <a:r>
            <a:rPr lang="en-US" sz="1400" dirty="0">
              <a:solidFill>
                <a:schemeClr val="bg2"/>
              </a:solidFill>
              <a:latin typeface="Tahoma" panose="020B0604030504040204" pitchFamily="34" charset="0"/>
              <a:ea typeface="Tahoma" panose="020B0604030504040204" pitchFamily="34" charset="0"/>
              <a:cs typeface="Tahoma" panose="020B0604030504040204" pitchFamily="34" charset="0"/>
            </a:rPr>
            <a:t>Customization &amp; flexibility</a:t>
          </a:r>
        </a:p>
      </dgm:t>
    </dgm:pt>
    <dgm:pt modelId="{14E9EAC8-BB5C-4E82-8252-5C09F89A6C81}" type="parTrans" cxnId="{41533207-2032-4B17-8A38-9BE5A10C0333}">
      <dgm:prSet/>
      <dgm:spPr/>
      <dgm:t>
        <a:bodyPr/>
        <a:lstStyle/>
        <a:p>
          <a:endParaRPr lang="en-US" sz="1400">
            <a:latin typeface="Tahoma" panose="020B0604030504040204" pitchFamily="34" charset="0"/>
            <a:ea typeface="Tahoma" panose="020B0604030504040204" pitchFamily="34" charset="0"/>
            <a:cs typeface="Tahoma" panose="020B0604030504040204" pitchFamily="34" charset="0"/>
          </a:endParaRPr>
        </a:p>
      </dgm:t>
    </dgm:pt>
    <dgm:pt modelId="{76C26C4B-5A93-4086-A92F-FE382737733D}" type="sibTrans" cxnId="{41533207-2032-4B17-8A38-9BE5A10C0333}">
      <dgm:prSet/>
      <dgm:spPr/>
      <dgm:t>
        <a:bodyPr/>
        <a:lstStyle/>
        <a:p>
          <a:endParaRPr lang="en-US" sz="1400">
            <a:latin typeface="Tahoma" panose="020B0604030504040204" pitchFamily="34" charset="0"/>
            <a:ea typeface="Tahoma" panose="020B0604030504040204" pitchFamily="34" charset="0"/>
            <a:cs typeface="Tahoma" panose="020B0604030504040204" pitchFamily="34" charset="0"/>
          </a:endParaRPr>
        </a:p>
      </dgm:t>
    </dgm:pt>
    <dgm:pt modelId="{F1722F82-560C-4EED-858D-31E92CA502C2}">
      <dgm:prSet phldrT="[Text]" custT="1"/>
      <dgm:spPr>
        <a:solidFill>
          <a:srgbClr val="5FBAD9"/>
        </a:solidFill>
      </dgm:spPr>
      <dgm:t>
        <a:bodyPr/>
        <a:lstStyle/>
        <a:p>
          <a:r>
            <a:rPr lang="en-US" sz="1400" dirty="0">
              <a:solidFill>
                <a:schemeClr val="bg2"/>
              </a:solidFill>
              <a:latin typeface="Tahoma" panose="020B0604030504040204" pitchFamily="34" charset="0"/>
              <a:ea typeface="Tahoma" panose="020B0604030504040204" pitchFamily="34" charset="0"/>
              <a:cs typeface="Tahoma" panose="020B0604030504040204" pitchFamily="34" charset="0"/>
            </a:rPr>
            <a:t>Controlled quality;</a:t>
          </a:r>
        </a:p>
      </dgm:t>
    </dgm:pt>
    <dgm:pt modelId="{90A85244-6143-483E-917F-128362361A99}" type="parTrans" cxnId="{5D131E6C-13C9-4627-A535-D5E59ED49A9D}">
      <dgm:prSet/>
      <dgm:spPr/>
      <dgm:t>
        <a:bodyPr/>
        <a:lstStyle/>
        <a:p>
          <a:endParaRPr lang="en-US" sz="1400">
            <a:latin typeface="Tahoma" panose="020B0604030504040204" pitchFamily="34" charset="0"/>
            <a:ea typeface="Tahoma" panose="020B0604030504040204" pitchFamily="34" charset="0"/>
            <a:cs typeface="Tahoma" panose="020B0604030504040204" pitchFamily="34" charset="0"/>
          </a:endParaRPr>
        </a:p>
      </dgm:t>
    </dgm:pt>
    <dgm:pt modelId="{8A2226D7-F985-4C5A-86B3-45E967E3521C}" type="sibTrans" cxnId="{5D131E6C-13C9-4627-A535-D5E59ED49A9D}">
      <dgm:prSet/>
      <dgm:spPr/>
      <dgm:t>
        <a:bodyPr/>
        <a:lstStyle/>
        <a:p>
          <a:endParaRPr lang="en-US" sz="1400">
            <a:latin typeface="Tahoma" panose="020B0604030504040204" pitchFamily="34" charset="0"/>
            <a:ea typeface="Tahoma" panose="020B0604030504040204" pitchFamily="34" charset="0"/>
            <a:cs typeface="Tahoma" panose="020B0604030504040204" pitchFamily="34" charset="0"/>
          </a:endParaRPr>
        </a:p>
      </dgm:t>
    </dgm:pt>
    <dgm:pt modelId="{802DCE82-9CAC-41CC-BC89-288F474846FC}">
      <dgm:prSet phldrT="[Text]" custT="1"/>
      <dgm:spPr>
        <a:solidFill>
          <a:srgbClr val="5FBAD9"/>
        </a:solidFill>
      </dgm:spPr>
      <dgm:t>
        <a:bodyPr/>
        <a:lstStyle/>
        <a:p>
          <a:r>
            <a:rPr lang="en-US" sz="1400" dirty="0">
              <a:solidFill>
                <a:schemeClr val="bg2"/>
              </a:solidFill>
              <a:latin typeface="Tahoma" panose="020B0604030504040204" pitchFamily="34" charset="0"/>
              <a:ea typeface="Tahoma" panose="020B0604030504040204" pitchFamily="34" charset="0"/>
              <a:cs typeface="Tahoma" panose="020B0604030504040204" pitchFamily="34" charset="0"/>
            </a:rPr>
            <a:t>Quality control</a:t>
          </a:r>
        </a:p>
      </dgm:t>
    </dgm:pt>
    <dgm:pt modelId="{3975AE35-43D0-42D2-B08A-5026113985C3}" type="parTrans" cxnId="{DE6A5FCD-A370-44CA-B1E8-E7ED39A3800E}">
      <dgm:prSet/>
      <dgm:spPr/>
      <dgm:t>
        <a:bodyPr/>
        <a:lstStyle/>
        <a:p>
          <a:endParaRPr lang="en-US" sz="1400">
            <a:latin typeface="Tahoma" panose="020B0604030504040204" pitchFamily="34" charset="0"/>
            <a:ea typeface="Tahoma" panose="020B0604030504040204" pitchFamily="34" charset="0"/>
            <a:cs typeface="Tahoma" panose="020B0604030504040204" pitchFamily="34" charset="0"/>
          </a:endParaRPr>
        </a:p>
      </dgm:t>
    </dgm:pt>
    <dgm:pt modelId="{0EC4FD11-46E6-4CB5-A017-929EAA029C06}" type="sibTrans" cxnId="{DE6A5FCD-A370-44CA-B1E8-E7ED39A3800E}">
      <dgm:prSet/>
      <dgm:spPr/>
      <dgm:t>
        <a:bodyPr/>
        <a:lstStyle/>
        <a:p>
          <a:endParaRPr lang="en-US" sz="1400">
            <a:latin typeface="Tahoma" panose="020B0604030504040204" pitchFamily="34" charset="0"/>
            <a:ea typeface="Tahoma" panose="020B0604030504040204" pitchFamily="34" charset="0"/>
            <a:cs typeface="Tahoma" panose="020B0604030504040204" pitchFamily="34" charset="0"/>
          </a:endParaRPr>
        </a:p>
      </dgm:t>
    </dgm:pt>
    <dgm:pt modelId="{2121D6D0-041B-4399-BA52-5056A32F862E}">
      <dgm:prSet phldrT="[Text]" custT="1"/>
      <dgm:spPr>
        <a:solidFill>
          <a:srgbClr val="5FBAD9"/>
        </a:solidFill>
      </dgm:spPr>
      <dgm:t>
        <a:bodyPr/>
        <a:lstStyle/>
        <a:p>
          <a:r>
            <a:rPr lang="en-US" sz="1400" dirty="0">
              <a:solidFill>
                <a:schemeClr val="bg2"/>
              </a:solidFill>
              <a:latin typeface="Tahoma" panose="020B0604030504040204" pitchFamily="34" charset="0"/>
              <a:ea typeface="Tahoma" panose="020B0604030504040204" pitchFamily="34" charset="0"/>
              <a:cs typeface="Tahoma" panose="020B0604030504040204" pitchFamily="34" charset="0"/>
            </a:rPr>
            <a:t>Selection of raw materials</a:t>
          </a:r>
        </a:p>
      </dgm:t>
    </dgm:pt>
    <dgm:pt modelId="{08DADF27-6E80-40EB-BE5F-40759E689B7E}" type="parTrans" cxnId="{D3AB5333-70FD-44C0-9C11-A6BCA6E55C43}">
      <dgm:prSet/>
      <dgm:spPr/>
      <dgm:t>
        <a:bodyPr/>
        <a:lstStyle/>
        <a:p>
          <a:endParaRPr lang="en-US" sz="1400">
            <a:latin typeface="Tahoma" panose="020B0604030504040204" pitchFamily="34" charset="0"/>
            <a:ea typeface="Tahoma" panose="020B0604030504040204" pitchFamily="34" charset="0"/>
            <a:cs typeface="Tahoma" panose="020B0604030504040204" pitchFamily="34" charset="0"/>
          </a:endParaRPr>
        </a:p>
      </dgm:t>
    </dgm:pt>
    <dgm:pt modelId="{48B80B1A-3056-4CC5-AA99-5EC6CF86DE22}" type="sibTrans" cxnId="{D3AB5333-70FD-44C0-9C11-A6BCA6E55C43}">
      <dgm:prSet/>
      <dgm:spPr/>
      <dgm:t>
        <a:bodyPr/>
        <a:lstStyle/>
        <a:p>
          <a:endParaRPr lang="en-US" sz="1400">
            <a:latin typeface="Tahoma" panose="020B0604030504040204" pitchFamily="34" charset="0"/>
            <a:ea typeface="Tahoma" panose="020B0604030504040204" pitchFamily="34" charset="0"/>
            <a:cs typeface="Tahoma" panose="020B0604030504040204" pitchFamily="34" charset="0"/>
          </a:endParaRPr>
        </a:p>
      </dgm:t>
    </dgm:pt>
    <dgm:pt modelId="{314238C4-B5E4-4D3F-80E3-63B003508979}">
      <dgm:prSet phldrT="[Text]" custT="1"/>
      <dgm:spPr>
        <a:solidFill>
          <a:srgbClr val="6DA435"/>
        </a:solidFill>
      </dgm:spPr>
      <dgm:t>
        <a:bodyPr/>
        <a:lstStyle/>
        <a:p>
          <a:r>
            <a:rPr lang="it-IT" sz="1400" dirty="0">
              <a:solidFill>
                <a:schemeClr val="bg2"/>
              </a:solidFill>
              <a:latin typeface="Tahoma" panose="020B0604030504040204" pitchFamily="34" charset="0"/>
              <a:ea typeface="Tahoma" panose="020B0604030504040204" pitchFamily="34" charset="0"/>
              <a:cs typeface="Tahoma" panose="020B0604030504040204" pitchFamily="34" charset="0"/>
            </a:rPr>
            <a:t>Customer </a:t>
          </a:r>
          <a:r>
            <a:rPr lang="it-IT" sz="1400" dirty="0" err="1">
              <a:solidFill>
                <a:schemeClr val="bg2"/>
              </a:solidFill>
              <a:latin typeface="Tahoma" panose="020B0604030504040204" pitchFamily="34" charset="0"/>
              <a:ea typeface="Tahoma" panose="020B0604030504040204" pitchFamily="34" charset="0"/>
              <a:cs typeface="Tahoma" panose="020B0604030504040204" pitchFamily="34" charset="0"/>
            </a:rPr>
            <a:t>segment</a:t>
          </a:r>
          <a:endParaRPr lang="en-US" sz="1400" dirty="0">
            <a:solidFill>
              <a:schemeClr val="bg2"/>
            </a:solidFill>
            <a:latin typeface="Tahoma" panose="020B0604030504040204" pitchFamily="34" charset="0"/>
            <a:ea typeface="Tahoma" panose="020B0604030504040204" pitchFamily="34" charset="0"/>
            <a:cs typeface="Tahoma" panose="020B0604030504040204" pitchFamily="34" charset="0"/>
          </a:endParaRPr>
        </a:p>
      </dgm:t>
    </dgm:pt>
    <dgm:pt modelId="{3A5829CF-2A22-40E9-9951-63346E8CEB32}" type="parTrans" cxnId="{0272057D-19C5-4620-98A1-98FD3900C896}">
      <dgm:prSet/>
      <dgm:spPr/>
      <dgm:t>
        <a:bodyPr/>
        <a:lstStyle/>
        <a:p>
          <a:endParaRPr lang="en-US" sz="1400">
            <a:latin typeface="Tahoma" panose="020B0604030504040204" pitchFamily="34" charset="0"/>
            <a:ea typeface="Tahoma" panose="020B0604030504040204" pitchFamily="34" charset="0"/>
            <a:cs typeface="Tahoma" panose="020B0604030504040204" pitchFamily="34" charset="0"/>
          </a:endParaRPr>
        </a:p>
      </dgm:t>
    </dgm:pt>
    <dgm:pt modelId="{8D556E59-FAB8-4862-8FE6-91216D55DE75}" type="sibTrans" cxnId="{0272057D-19C5-4620-98A1-98FD3900C896}">
      <dgm:prSet/>
      <dgm:spPr/>
      <dgm:t>
        <a:bodyPr/>
        <a:lstStyle/>
        <a:p>
          <a:endParaRPr lang="en-US" sz="1400">
            <a:latin typeface="Tahoma" panose="020B0604030504040204" pitchFamily="34" charset="0"/>
            <a:ea typeface="Tahoma" panose="020B0604030504040204" pitchFamily="34" charset="0"/>
            <a:cs typeface="Tahoma" panose="020B0604030504040204" pitchFamily="34" charset="0"/>
          </a:endParaRPr>
        </a:p>
      </dgm:t>
    </dgm:pt>
    <dgm:pt modelId="{39AC4EA2-3F2E-4CEC-BB9D-A651D562975A}">
      <dgm:prSet phldrT="[Text]" custT="1"/>
      <dgm:spPr>
        <a:solidFill>
          <a:srgbClr val="5FBAD9"/>
        </a:solidFill>
      </dgm:spPr>
      <dgm:t>
        <a:bodyPr/>
        <a:lstStyle/>
        <a:p>
          <a:r>
            <a:rPr lang="it-IT" sz="1400" dirty="0">
              <a:solidFill>
                <a:schemeClr val="bg2"/>
              </a:solidFill>
              <a:latin typeface="Tahoma" panose="020B0604030504040204" pitchFamily="34" charset="0"/>
              <a:ea typeface="Tahoma" panose="020B0604030504040204" pitchFamily="34" charset="0"/>
              <a:cs typeface="Tahoma" panose="020B0604030504040204" pitchFamily="34" charset="0"/>
            </a:rPr>
            <a:t>High fashion</a:t>
          </a:r>
          <a:endParaRPr lang="en-US" sz="1400" dirty="0">
            <a:solidFill>
              <a:schemeClr val="bg2"/>
            </a:solidFill>
            <a:latin typeface="Tahoma" panose="020B0604030504040204" pitchFamily="34" charset="0"/>
            <a:ea typeface="Tahoma" panose="020B0604030504040204" pitchFamily="34" charset="0"/>
            <a:cs typeface="Tahoma" panose="020B0604030504040204" pitchFamily="34" charset="0"/>
          </a:endParaRPr>
        </a:p>
      </dgm:t>
    </dgm:pt>
    <dgm:pt modelId="{670EE786-45BC-4CEB-84E0-9BE8D1FA804B}" type="parTrans" cxnId="{9209B823-7F17-4274-ADB4-427A7F0FD077}">
      <dgm:prSet/>
      <dgm:spPr/>
      <dgm:t>
        <a:bodyPr/>
        <a:lstStyle/>
        <a:p>
          <a:endParaRPr lang="en-US" sz="1400">
            <a:latin typeface="Tahoma" panose="020B0604030504040204" pitchFamily="34" charset="0"/>
            <a:ea typeface="Tahoma" panose="020B0604030504040204" pitchFamily="34" charset="0"/>
            <a:cs typeface="Tahoma" panose="020B0604030504040204" pitchFamily="34" charset="0"/>
          </a:endParaRPr>
        </a:p>
      </dgm:t>
    </dgm:pt>
    <dgm:pt modelId="{B1DFCBE5-9119-4FCD-BA9B-C3E5F6A3B06C}" type="sibTrans" cxnId="{9209B823-7F17-4274-ADB4-427A7F0FD077}">
      <dgm:prSet/>
      <dgm:spPr/>
      <dgm:t>
        <a:bodyPr/>
        <a:lstStyle/>
        <a:p>
          <a:endParaRPr lang="en-US" sz="1400">
            <a:latin typeface="Tahoma" panose="020B0604030504040204" pitchFamily="34" charset="0"/>
            <a:ea typeface="Tahoma" panose="020B0604030504040204" pitchFamily="34" charset="0"/>
            <a:cs typeface="Tahoma" panose="020B0604030504040204" pitchFamily="34" charset="0"/>
          </a:endParaRPr>
        </a:p>
      </dgm:t>
    </dgm:pt>
    <dgm:pt modelId="{B20B688B-5566-4F4E-A046-C221D6ACE84A}" type="pres">
      <dgm:prSet presAssocID="{0574E7C5-A0D5-4A21-B2E9-8268A97C9E87}" presName="Name0" presStyleCnt="0">
        <dgm:presLayoutVars>
          <dgm:dir/>
          <dgm:animLvl val="lvl"/>
          <dgm:resizeHandles val="exact"/>
        </dgm:presLayoutVars>
      </dgm:prSet>
      <dgm:spPr/>
    </dgm:pt>
    <dgm:pt modelId="{18DC0A7D-CD93-4B8F-AAC6-2F4C20A7A24F}" type="pres">
      <dgm:prSet presAssocID="{4A53574C-A050-468B-8790-5B46D0BBC762}" presName="composite" presStyleCnt="0"/>
      <dgm:spPr/>
    </dgm:pt>
    <dgm:pt modelId="{D49EB0E2-7950-4469-9C51-A5BE1B8C5398}" type="pres">
      <dgm:prSet presAssocID="{4A53574C-A050-468B-8790-5B46D0BBC762}" presName="parTx" presStyleLbl="alignNode1" presStyleIdx="0" presStyleCnt="4">
        <dgm:presLayoutVars>
          <dgm:chMax val="0"/>
          <dgm:chPref val="0"/>
          <dgm:bulletEnabled val="1"/>
        </dgm:presLayoutVars>
      </dgm:prSet>
      <dgm:spPr/>
    </dgm:pt>
    <dgm:pt modelId="{8F0EB97A-883F-47D8-97C1-628C45291337}" type="pres">
      <dgm:prSet presAssocID="{4A53574C-A050-468B-8790-5B46D0BBC762}" presName="desTx" presStyleLbl="alignAccFollowNode1" presStyleIdx="0" presStyleCnt="4">
        <dgm:presLayoutVars>
          <dgm:bulletEnabled val="1"/>
        </dgm:presLayoutVars>
      </dgm:prSet>
      <dgm:spPr/>
    </dgm:pt>
    <dgm:pt modelId="{F7CECD0F-5445-4F88-BD75-047320082E37}" type="pres">
      <dgm:prSet presAssocID="{43754728-2BB2-4CC8-89CA-ACABABA8678F}" presName="space" presStyleCnt="0"/>
      <dgm:spPr/>
    </dgm:pt>
    <dgm:pt modelId="{81263549-6E82-4187-8322-811451FCC803}" type="pres">
      <dgm:prSet presAssocID="{2969FDB4-7F80-4C4C-B7BA-0F0BCFA18AB3}" presName="composite" presStyleCnt="0"/>
      <dgm:spPr/>
    </dgm:pt>
    <dgm:pt modelId="{B914AD2E-8A81-4326-938C-2CD3B5D0BF3D}" type="pres">
      <dgm:prSet presAssocID="{2969FDB4-7F80-4C4C-B7BA-0F0BCFA18AB3}" presName="parTx" presStyleLbl="alignNode1" presStyleIdx="1" presStyleCnt="4">
        <dgm:presLayoutVars>
          <dgm:chMax val="0"/>
          <dgm:chPref val="0"/>
          <dgm:bulletEnabled val="1"/>
        </dgm:presLayoutVars>
      </dgm:prSet>
      <dgm:spPr/>
    </dgm:pt>
    <dgm:pt modelId="{AA9F7A51-1357-420B-94C8-2B72F8D9FFF1}" type="pres">
      <dgm:prSet presAssocID="{2969FDB4-7F80-4C4C-B7BA-0F0BCFA18AB3}" presName="desTx" presStyleLbl="alignAccFollowNode1" presStyleIdx="1" presStyleCnt="4">
        <dgm:presLayoutVars>
          <dgm:bulletEnabled val="1"/>
        </dgm:presLayoutVars>
      </dgm:prSet>
      <dgm:spPr/>
    </dgm:pt>
    <dgm:pt modelId="{2D484EC6-AE30-46C8-BD91-9A353E60EF58}" type="pres">
      <dgm:prSet presAssocID="{515F27F2-8932-4972-8F3F-CB5E26A50377}" presName="space" presStyleCnt="0"/>
      <dgm:spPr/>
    </dgm:pt>
    <dgm:pt modelId="{8D399355-07CD-4629-846D-7BA03C695BBB}" type="pres">
      <dgm:prSet presAssocID="{314238C4-B5E4-4D3F-80E3-63B003508979}" presName="composite" presStyleCnt="0"/>
      <dgm:spPr/>
    </dgm:pt>
    <dgm:pt modelId="{6E5AB321-A1D2-46B1-9A65-7902032E3DEB}" type="pres">
      <dgm:prSet presAssocID="{314238C4-B5E4-4D3F-80E3-63B003508979}" presName="parTx" presStyleLbl="alignNode1" presStyleIdx="2" presStyleCnt="4">
        <dgm:presLayoutVars>
          <dgm:chMax val="0"/>
          <dgm:chPref val="0"/>
          <dgm:bulletEnabled val="1"/>
        </dgm:presLayoutVars>
      </dgm:prSet>
      <dgm:spPr/>
    </dgm:pt>
    <dgm:pt modelId="{31808C58-0D27-44CA-91C2-F3B3463F6893}" type="pres">
      <dgm:prSet presAssocID="{314238C4-B5E4-4D3F-80E3-63B003508979}" presName="desTx" presStyleLbl="alignAccFollowNode1" presStyleIdx="2" presStyleCnt="4">
        <dgm:presLayoutVars>
          <dgm:bulletEnabled val="1"/>
        </dgm:presLayoutVars>
      </dgm:prSet>
      <dgm:spPr/>
    </dgm:pt>
    <dgm:pt modelId="{D0A5764B-5DA4-44BB-A099-DE89B4DA77F2}" type="pres">
      <dgm:prSet presAssocID="{8D556E59-FAB8-4862-8FE6-91216D55DE75}" presName="space" presStyleCnt="0"/>
      <dgm:spPr/>
    </dgm:pt>
    <dgm:pt modelId="{BC6B38EB-65BB-4E5F-8023-18E8C4E43ED0}" type="pres">
      <dgm:prSet presAssocID="{0D68D270-C7BC-4E6E-A055-0D10DB8C3228}" presName="composite" presStyleCnt="0"/>
      <dgm:spPr/>
    </dgm:pt>
    <dgm:pt modelId="{87818BC6-C35A-4054-A5C4-9BE87BF4167E}" type="pres">
      <dgm:prSet presAssocID="{0D68D270-C7BC-4E6E-A055-0D10DB8C3228}" presName="parTx" presStyleLbl="alignNode1" presStyleIdx="3" presStyleCnt="4">
        <dgm:presLayoutVars>
          <dgm:chMax val="0"/>
          <dgm:chPref val="0"/>
          <dgm:bulletEnabled val="1"/>
        </dgm:presLayoutVars>
      </dgm:prSet>
      <dgm:spPr/>
    </dgm:pt>
    <dgm:pt modelId="{9C69F31D-817B-4AD5-AF92-BEEDB95800E6}" type="pres">
      <dgm:prSet presAssocID="{0D68D270-C7BC-4E6E-A055-0D10DB8C3228}" presName="desTx" presStyleLbl="alignAccFollowNode1" presStyleIdx="3" presStyleCnt="4">
        <dgm:presLayoutVars>
          <dgm:bulletEnabled val="1"/>
        </dgm:presLayoutVars>
      </dgm:prSet>
      <dgm:spPr/>
    </dgm:pt>
  </dgm:ptLst>
  <dgm:cxnLst>
    <dgm:cxn modelId="{859F9C03-152D-4C10-BD06-3A6075B262DB}" type="presOf" srcId="{5FC039AA-2072-47A6-AC5B-37404E7781E4}" destId="{9C69F31D-817B-4AD5-AF92-BEEDB95800E6}" srcOrd="0" destOrd="0" presId="urn:microsoft.com/office/officeart/2005/8/layout/hList1"/>
    <dgm:cxn modelId="{41533207-2032-4B17-8A38-9BE5A10C0333}" srcId="{4A53574C-A050-468B-8790-5B46D0BBC762}" destId="{73F06D93-F070-44C9-853E-CAD92E1E75D6}" srcOrd="2" destOrd="0" parTransId="{14E9EAC8-BB5C-4E82-8252-5C09F89A6C81}" sibTransId="{76C26C4B-5A93-4086-A92F-FE382737733D}"/>
    <dgm:cxn modelId="{AEFFE80C-23C0-4AFB-93A3-4D0719942DA8}" srcId="{0D68D270-C7BC-4E6E-A055-0D10DB8C3228}" destId="{5FC039AA-2072-47A6-AC5B-37404E7781E4}" srcOrd="0" destOrd="0" parTransId="{4D4C4866-67B3-4CB1-A193-79522348E0C8}" sibTransId="{8A37F6D3-F19F-4FA4-8FA1-DD5B250C81AB}"/>
    <dgm:cxn modelId="{79984113-B87A-4A5F-9C13-63203686F187}" srcId="{0574E7C5-A0D5-4A21-B2E9-8268A97C9E87}" destId="{0D68D270-C7BC-4E6E-A055-0D10DB8C3228}" srcOrd="3" destOrd="0" parTransId="{BE7F4DD4-4482-4C91-9E02-CAE20A419A13}" sibTransId="{C6810062-97BC-42F4-8929-8B95C47A7F64}"/>
    <dgm:cxn modelId="{9209B823-7F17-4274-ADB4-427A7F0FD077}" srcId="{314238C4-B5E4-4D3F-80E3-63B003508979}" destId="{39AC4EA2-3F2E-4CEC-BB9D-A651D562975A}" srcOrd="0" destOrd="0" parTransId="{670EE786-45BC-4CEB-84E0-9BE8D1FA804B}" sibTransId="{B1DFCBE5-9119-4FCD-BA9B-C3E5F6A3B06C}"/>
    <dgm:cxn modelId="{D3AB5333-70FD-44C0-9C11-A6BCA6E55C43}" srcId="{2969FDB4-7F80-4C4C-B7BA-0F0BCFA18AB3}" destId="{2121D6D0-041B-4399-BA52-5056A32F862E}" srcOrd="2" destOrd="0" parTransId="{08DADF27-6E80-40EB-BE5F-40759E689B7E}" sibTransId="{48B80B1A-3056-4CC5-AA99-5EC6CF86DE22}"/>
    <dgm:cxn modelId="{67895D3E-C16C-4FAC-9B8B-3D21446C7472}" srcId="{0574E7C5-A0D5-4A21-B2E9-8268A97C9E87}" destId="{4A53574C-A050-468B-8790-5B46D0BBC762}" srcOrd="0" destOrd="0" parTransId="{C6C18A13-BB56-46C6-A95D-27019D94DA14}" sibTransId="{43754728-2BB2-4CC8-89CA-ACABABA8678F}"/>
    <dgm:cxn modelId="{E31CDD65-13BA-42A5-8C9D-E1B55BD89DA5}" type="presOf" srcId="{39AC4EA2-3F2E-4CEC-BB9D-A651D562975A}" destId="{31808C58-0D27-44CA-91C2-F3B3463F6893}" srcOrd="0" destOrd="0" presId="urn:microsoft.com/office/officeart/2005/8/layout/hList1"/>
    <dgm:cxn modelId="{3CB3DD46-5F28-4A32-BEF3-785ECED083AB}" type="presOf" srcId="{0D68D270-C7BC-4E6E-A055-0D10DB8C3228}" destId="{87818BC6-C35A-4054-A5C4-9BE87BF4167E}" srcOrd="0" destOrd="0" presId="urn:microsoft.com/office/officeart/2005/8/layout/hList1"/>
    <dgm:cxn modelId="{5D131E6C-13C9-4627-A535-D5E59ED49A9D}" srcId="{4A53574C-A050-468B-8790-5B46D0BBC762}" destId="{F1722F82-560C-4EED-858D-31E92CA502C2}" srcOrd="1" destOrd="0" parTransId="{90A85244-6143-483E-917F-128362361A99}" sibTransId="{8A2226D7-F985-4C5A-86B3-45E967E3521C}"/>
    <dgm:cxn modelId="{244FD84D-F9FA-4ED1-86A7-E4B0B2018DEC}" srcId="{4A53574C-A050-468B-8790-5B46D0BBC762}" destId="{C37D242F-E527-4932-98E4-32328708574B}" srcOrd="0" destOrd="0" parTransId="{C4FEF3AB-F640-47DD-ACAE-17B000BCE114}" sibTransId="{650E4D26-9E82-4539-ACF6-C1A3B243F9E6}"/>
    <dgm:cxn modelId="{38060255-14D2-4060-BB11-669A93CC820A}" type="presOf" srcId="{BBA5C9B3-3B0F-421E-8FED-9EF6247DE0F2}" destId="{9C69F31D-817B-4AD5-AF92-BEEDB95800E6}" srcOrd="0" destOrd="2" presId="urn:microsoft.com/office/officeart/2005/8/layout/hList1"/>
    <dgm:cxn modelId="{0FFC3379-58AC-4A93-BB08-D47D5F2F21E1}" type="presOf" srcId="{E0077B68-C383-4BDE-83D4-BAA712771D67}" destId="{AA9F7A51-1357-420B-94C8-2B72F8D9FFF1}" srcOrd="0" destOrd="0" presId="urn:microsoft.com/office/officeart/2005/8/layout/hList1"/>
    <dgm:cxn modelId="{0272057D-19C5-4620-98A1-98FD3900C896}" srcId="{0574E7C5-A0D5-4A21-B2E9-8268A97C9E87}" destId="{314238C4-B5E4-4D3F-80E3-63B003508979}" srcOrd="2" destOrd="0" parTransId="{3A5829CF-2A22-40E9-9951-63346E8CEB32}" sibTransId="{8D556E59-FAB8-4862-8FE6-91216D55DE75}"/>
    <dgm:cxn modelId="{DA395C7E-14E7-4A04-B3DE-5B062BB77369}" srcId="{0D68D270-C7BC-4E6E-A055-0D10DB8C3228}" destId="{BBA5C9B3-3B0F-421E-8FED-9EF6247DE0F2}" srcOrd="2" destOrd="0" parTransId="{18D2FC1D-830E-4C64-BD1F-9CCBF3E87B0F}" sibTransId="{9A2B0EE3-D2F4-4442-8DC7-C290A58E51AF}"/>
    <dgm:cxn modelId="{26DFF682-86DE-499B-9C6F-BAC32D55A0ED}" type="presOf" srcId="{314238C4-B5E4-4D3F-80E3-63B003508979}" destId="{6E5AB321-A1D2-46B1-9A65-7902032E3DEB}" srcOrd="0" destOrd="0" presId="urn:microsoft.com/office/officeart/2005/8/layout/hList1"/>
    <dgm:cxn modelId="{B961EF91-5A8D-4C0A-9F2D-9F002AFD7CA6}" type="presOf" srcId="{2969FDB4-7F80-4C4C-B7BA-0F0BCFA18AB3}" destId="{B914AD2E-8A81-4326-938C-2CD3B5D0BF3D}" srcOrd="0" destOrd="0" presId="urn:microsoft.com/office/officeart/2005/8/layout/hList1"/>
    <dgm:cxn modelId="{E5AA3797-1E1D-438B-BAFB-ABEC2EE1A644}" type="presOf" srcId="{B752E7D9-DBCC-4954-8B78-7EBB3EEFF50E}" destId="{9C69F31D-817B-4AD5-AF92-BEEDB95800E6}" srcOrd="0" destOrd="1" presId="urn:microsoft.com/office/officeart/2005/8/layout/hList1"/>
    <dgm:cxn modelId="{EBF669B3-B128-4C3F-B800-033E6623FA08}" type="presOf" srcId="{4A53574C-A050-468B-8790-5B46D0BBC762}" destId="{D49EB0E2-7950-4469-9C51-A5BE1B8C5398}" srcOrd="0" destOrd="0" presId="urn:microsoft.com/office/officeart/2005/8/layout/hList1"/>
    <dgm:cxn modelId="{E0B8ECBB-7E5D-417A-AE1D-D9E1B5E0C9E3}" type="presOf" srcId="{F1722F82-560C-4EED-858D-31E92CA502C2}" destId="{8F0EB97A-883F-47D8-97C1-628C45291337}" srcOrd="0" destOrd="1" presId="urn:microsoft.com/office/officeart/2005/8/layout/hList1"/>
    <dgm:cxn modelId="{6E010DC0-28EF-4051-AB7D-2F4E295BA648}" srcId="{2969FDB4-7F80-4C4C-B7BA-0F0BCFA18AB3}" destId="{E0077B68-C383-4BDE-83D4-BAA712771D67}" srcOrd="0" destOrd="0" parTransId="{4D158EA2-085E-48A8-A684-0D0BBCC320D2}" sibTransId="{CF3472A5-FC0F-4D86-A61F-AB82952D9FFE}"/>
    <dgm:cxn modelId="{959979C3-7D47-485A-9E92-FC35EDE3393B}" srcId="{0574E7C5-A0D5-4A21-B2E9-8268A97C9E87}" destId="{2969FDB4-7F80-4C4C-B7BA-0F0BCFA18AB3}" srcOrd="1" destOrd="0" parTransId="{55F19F2F-EF70-473C-8F29-9D44DAD080F7}" sibTransId="{515F27F2-8932-4972-8F3F-CB5E26A50377}"/>
    <dgm:cxn modelId="{F02D72CA-A0DB-4EA2-905E-65BEA3FD3EFC}" type="presOf" srcId="{802DCE82-9CAC-41CC-BC89-288F474846FC}" destId="{AA9F7A51-1357-420B-94C8-2B72F8D9FFF1}" srcOrd="0" destOrd="1" presId="urn:microsoft.com/office/officeart/2005/8/layout/hList1"/>
    <dgm:cxn modelId="{A19204CC-A258-4262-9399-D08D4158872B}" type="presOf" srcId="{C37D242F-E527-4932-98E4-32328708574B}" destId="{8F0EB97A-883F-47D8-97C1-628C45291337}" srcOrd="0" destOrd="0" presId="urn:microsoft.com/office/officeart/2005/8/layout/hList1"/>
    <dgm:cxn modelId="{DE6A5FCD-A370-44CA-B1E8-E7ED39A3800E}" srcId="{2969FDB4-7F80-4C4C-B7BA-0F0BCFA18AB3}" destId="{802DCE82-9CAC-41CC-BC89-288F474846FC}" srcOrd="1" destOrd="0" parTransId="{3975AE35-43D0-42D2-B08A-5026113985C3}" sibTransId="{0EC4FD11-46E6-4CB5-A017-929EAA029C06}"/>
    <dgm:cxn modelId="{C2274FCE-9D5C-441B-AFCB-84013C1EF1FE}" type="presOf" srcId="{0574E7C5-A0D5-4A21-B2E9-8268A97C9E87}" destId="{B20B688B-5566-4F4E-A046-C221D6ACE84A}" srcOrd="0" destOrd="0" presId="urn:microsoft.com/office/officeart/2005/8/layout/hList1"/>
    <dgm:cxn modelId="{5EF926EE-003A-422C-8809-B589A2DCBC0C}" type="presOf" srcId="{73F06D93-F070-44C9-853E-CAD92E1E75D6}" destId="{8F0EB97A-883F-47D8-97C1-628C45291337}" srcOrd="0" destOrd="2" presId="urn:microsoft.com/office/officeart/2005/8/layout/hList1"/>
    <dgm:cxn modelId="{8F9872F0-30F6-4BC7-B1AF-742178218921}" srcId="{0D68D270-C7BC-4E6E-A055-0D10DB8C3228}" destId="{B752E7D9-DBCC-4954-8B78-7EBB3EEFF50E}" srcOrd="1" destOrd="0" parTransId="{84BF76FB-C9D0-4D3C-B48C-140AEC45D525}" sibTransId="{A3913990-0A8A-4470-B44E-07970E43486C}"/>
    <dgm:cxn modelId="{70814AFC-47D0-40D2-9407-D63545DDA89D}" type="presOf" srcId="{2121D6D0-041B-4399-BA52-5056A32F862E}" destId="{AA9F7A51-1357-420B-94C8-2B72F8D9FFF1}" srcOrd="0" destOrd="2" presId="urn:microsoft.com/office/officeart/2005/8/layout/hList1"/>
    <dgm:cxn modelId="{60DEA88B-B8F7-4D0B-AD06-FEEEA8DF643B}" type="presParOf" srcId="{B20B688B-5566-4F4E-A046-C221D6ACE84A}" destId="{18DC0A7D-CD93-4B8F-AAC6-2F4C20A7A24F}" srcOrd="0" destOrd="0" presId="urn:microsoft.com/office/officeart/2005/8/layout/hList1"/>
    <dgm:cxn modelId="{AD5B2092-0293-448A-AD03-17D475B624EA}" type="presParOf" srcId="{18DC0A7D-CD93-4B8F-AAC6-2F4C20A7A24F}" destId="{D49EB0E2-7950-4469-9C51-A5BE1B8C5398}" srcOrd="0" destOrd="0" presId="urn:microsoft.com/office/officeart/2005/8/layout/hList1"/>
    <dgm:cxn modelId="{36E5175D-0EA0-4E58-AFA2-BC069D951B2D}" type="presParOf" srcId="{18DC0A7D-CD93-4B8F-AAC6-2F4C20A7A24F}" destId="{8F0EB97A-883F-47D8-97C1-628C45291337}" srcOrd="1" destOrd="0" presId="urn:microsoft.com/office/officeart/2005/8/layout/hList1"/>
    <dgm:cxn modelId="{CE5D6C8B-12A2-44A6-A261-4CEABED5F792}" type="presParOf" srcId="{B20B688B-5566-4F4E-A046-C221D6ACE84A}" destId="{F7CECD0F-5445-4F88-BD75-047320082E37}" srcOrd="1" destOrd="0" presId="urn:microsoft.com/office/officeart/2005/8/layout/hList1"/>
    <dgm:cxn modelId="{5EDBB927-600D-4A57-8162-112ABFA066BF}" type="presParOf" srcId="{B20B688B-5566-4F4E-A046-C221D6ACE84A}" destId="{81263549-6E82-4187-8322-811451FCC803}" srcOrd="2" destOrd="0" presId="urn:microsoft.com/office/officeart/2005/8/layout/hList1"/>
    <dgm:cxn modelId="{6E085599-4A19-4FB8-85AE-226BAB99B9FA}" type="presParOf" srcId="{81263549-6E82-4187-8322-811451FCC803}" destId="{B914AD2E-8A81-4326-938C-2CD3B5D0BF3D}" srcOrd="0" destOrd="0" presId="urn:microsoft.com/office/officeart/2005/8/layout/hList1"/>
    <dgm:cxn modelId="{B8C6311F-365C-43F8-AFCB-6D3A98E6B6D2}" type="presParOf" srcId="{81263549-6E82-4187-8322-811451FCC803}" destId="{AA9F7A51-1357-420B-94C8-2B72F8D9FFF1}" srcOrd="1" destOrd="0" presId="urn:microsoft.com/office/officeart/2005/8/layout/hList1"/>
    <dgm:cxn modelId="{BABF11DA-1215-4278-AE01-9FC2EAAD17FF}" type="presParOf" srcId="{B20B688B-5566-4F4E-A046-C221D6ACE84A}" destId="{2D484EC6-AE30-46C8-BD91-9A353E60EF58}" srcOrd="3" destOrd="0" presId="urn:microsoft.com/office/officeart/2005/8/layout/hList1"/>
    <dgm:cxn modelId="{9605A1DE-E3D3-43B9-BFCF-71A9EC08C3B7}" type="presParOf" srcId="{B20B688B-5566-4F4E-A046-C221D6ACE84A}" destId="{8D399355-07CD-4629-846D-7BA03C695BBB}" srcOrd="4" destOrd="0" presId="urn:microsoft.com/office/officeart/2005/8/layout/hList1"/>
    <dgm:cxn modelId="{D95CFA1D-0B91-4513-838E-839BB956280C}" type="presParOf" srcId="{8D399355-07CD-4629-846D-7BA03C695BBB}" destId="{6E5AB321-A1D2-46B1-9A65-7902032E3DEB}" srcOrd="0" destOrd="0" presId="urn:microsoft.com/office/officeart/2005/8/layout/hList1"/>
    <dgm:cxn modelId="{46E04DCD-C6FB-4FF6-A7E2-A0689F08B24A}" type="presParOf" srcId="{8D399355-07CD-4629-846D-7BA03C695BBB}" destId="{31808C58-0D27-44CA-91C2-F3B3463F6893}" srcOrd="1" destOrd="0" presId="urn:microsoft.com/office/officeart/2005/8/layout/hList1"/>
    <dgm:cxn modelId="{AE46AD57-FCD9-4B52-BD6E-7F50230ED936}" type="presParOf" srcId="{B20B688B-5566-4F4E-A046-C221D6ACE84A}" destId="{D0A5764B-5DA4-44BB-A099-DE89B4DA77F2}" srcOrd="5" destOrd="0" presId="urn:microsoft.com/office/officeart/2005/8/layout/hList1"/>
    <dgm:cxn modelId="{F74FC80A-28A1-4E3A-9D6C-61396C8F70F0}" type="presParOf" srcId="{B20B688B-5566-4F4E-A046-C221D6ACE84A}" destId="{BC6B38EB-65BB-4E5F-8023-18E8C4E43ED0}" srcOrd="6" destOrd="0" presId="urn:microsoft.com/office/officeart/2005/8/layout/hList1"/>
    <dgm:cxn modelId="{3332E94E-07CD-4A5E-BCB2-D57ECB313A5B}" type="presParOf" srcId="{BC6B38EB-65BB-4E5F-8023-18E8C4E43ED0}" destId="{87818BC6-C35A-4054-A5C4-9BE87BF4167E}" srcOrd="0" destOrd="0" presId="urn:microsoft.com/office/officeart/2005/8/layout/hList1"/>
    <dgm:cxn modelId="{76F8DFF6-F66B-4C45-8F12-221B96FA1F49}" type="presParOf" srcId="{BC6B38EB-65BB-4E5F-8023-18E8C4E43ED0}" destId="{9C69F31D-817B-4AD5-AF92-BEEDB95800E6}"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446248A-BB1B-4BD2-9939-61DF7BDB6D27}"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en-US"/>
        </a:p>
      </dgm:t>
    </dgm:pt>
    <dgm:pt modelId="{BB670293-B8E5-4859-8007-8F9FC4834FAA}">
      <dgm:prSet phldrT="[Testo]" custT="1"/>
      <dgm:spPr/>
      <dgm:t>
        <a:bodyPr/>
        <a:lstStyle/>
        <a:p>
          <a:r>
            <a:rPr lang="it-IT" sz="1200" dirty="0">
              <a:latin typeface="Tahoma" panose="020B0604030504040204" pitchFamily="34" charset="0"/>
              <a:ea typeface="Tahoma" panose="020B0604030504040204" pitchFamily="34" charset="0"/>
              <a:cs typeface="Tahoma" panose="020B0604030504040204" pitchFamily="34" charset="0"/>
            </a:rPr>
            <a:t>Key Activities</a:t>
          </a:r>
          <a:endParaRPr lang="en-US" sz="1200" dirty="0">
            <a:latin typeface="Tahoma" panose="020B0604030504040204" pitchFamily="34" charset="0"/>
            <a:ea typeface="Tahoma" panose="020B0604030504040204" pitchFamily="34" charset="0"/>
            <a:cs typeface="Tahoma" panose="020B0604030504040204" pitchFamily="34" charset="0"/>
          </a:endParaRPr>
        </a:p>
      </dgm:t>
    </dgm:pt>
    <dgm:pt modelId="{18D5BD5C-2478-4C33-B834-5412B86AE6D0}" type="parTrans" cxnId="{4233F651-084D-4D2F-9A62-2717F03F2837}">
      <dgm:prSet/>
      <dgm:spPr/>
      <dgm:t>
        <a:bodyPr/>
        <a:lstStyle/>
        <a:p>
          <a:endParaRPr lang="en-US" sz="1200">
            <a:latin typeface="Tahoma" panose="020B0604030504040204" pitchFamily="34" charset="0"/>
            <a:ea typeface="Tahoma" panose="020B0604030504040204" pitchFamily="34" charset="0"/>
            <a:cs typeface="Tahoma" panose="020B0604030504040204" pitchFamily="34" charset="0"/>
          </a:endParaRPr>
        </a:p>
      </dgm:t>
    </dgm:pt>
    <dgm:pt modelId="{B9ED974A-C1DC-47EC-A5F9-9724F26178AC}" type="sibTrans" cxnId="{4233F651-084D-4D2F-9A62-2717F03F2837}">
      <dgm:prSet/>
      <dgm:spPr/>
      <dgm:t>
        <a:bodyPr/>
        <a:lstStyle/>
        <a:p>
          <a:endParaRPr lang="en-US" sz="1200">
            <a:latin typeface="Tahoma" panose="020B0604030504040204" pitchFamily="34" charset="0"/>
            <a:ea typeface="Tahoma" panose="020B0604030504040204" pitchFamily="34" charset="0"/>
            <a:cs typeface="Tahoma" panose="020B0604030504040204" pitchFamily="34" charset="0"/>
          </a:endParaRPr>
        </a:p>
      </dgm:t>
    </dgm:pt>
    <dgm:pt modelId="{F65F5A84-4EBD-41CA-ACA9-EAD0F2D2BBEB}">
      <dgm:prSet phldrT="[Testo]" custT="1"/>
      <dgm:spPr/>
      <dgm:t>
        <a:bodyPr/>
        <a:lstStyle/>
        <a:p>
          <a:r>
            <a:rPr lang="it-IT" sz="1200" dirty="0" err="1">
              <a:latin typeface="Tahoma" panose="020B0604030504040204" pitchFamily="34" charset="0"/>
              <a:ea typeface="Tahoma" panose="020B0604030504040204" pitchFamily="34" charset="0"/>
              <a:cs typeface="Tahoma" panose="020B0604030504040204" pitchFamily="34" charset="0"/>
            </a:rPr>
            <a:t>Improved</a:t>
          </a:r>
          <a:r>
            <a:rPr lang="it-IT" sz="1200" dirty="0">
              <a:latin typeface="Tahoma" panose="020B0604030504040204" pitchFamily="34" charset="0"/>
              <a:ea typeface="Tahoma" panose="020B0604030504040204" pitchFamily="34" charset="0"/>
              <a:cs typeface="Tahoma" panose="020B0604030504040204" pitchFamily="34" charset="0"/>
            </a:rPr>
            <a:t> </a:t>
          </a:r>
          <a:r>
            <a:rPr lang="it-IT" sz="1200" dirty="0" err="1">
              <a:latin typeface="Tahoma" panose="020B0604030504040204" pitchFamily="34" charset="0"/>
              <a:ea typeface="Tahoma" panose="020B0604030504040204" pitchFamily="34" charset="0"/>
              <a:cs typeface="Tahoma" panose="020B0604030504040204" pitchFamily="34" charset="0"/>
            </a:rPr>
            <a:t>maintenance</a:t>
          </a:r>
          <a:endParaRPr lang="en-US" sz="1200" dirty="0">
            <a:latin typeface="Tahoma" panose="020B0604030504040204" pitchFamily="34" charset="0"/>
            <a:ea typeface="Tahoma" panose="020B0604030504040204" pitchFamily="34" charset="0"/>
            <a:cs typeface="Tahoma" panose="020B0604030504040204" pitchFamily="34" charset="0"/>
          </a:endParaRPr>
        </a:p>
      </dgm:t>
    </dgm:pt>
    <dgm:pt modelId="{5976142C-D05F-4270-A175-AA23C959520F}" type="parTrans" cxnId="{E4E3BF44-BC45-4195-B278-BE3C7D01A5E9}">
      <dgm:prSet custT="1"/>
      <dgm:spPr/>
      <dgm:t>
        <a:bodyPr/>
        <a:lstStyle/>
        <a:p>
          <a:endParaRPr lang="en-US" sz="1200">
            <a:latin typeface="Tahoma" panose="020B0604030504040204" pitchFamily="34" charset="0"/>
            <a:ea typeface="Tahoma" panose="020B0604030504040204" pitchFamily="34" charset="0"/>
            <a:cs typeface="Tahoma" panose="020B0604030504040204" pitchFamily="34" charset="0"/>
          </a:endParaRPr>
        </a:p>
      </dgm:t>
    </dgm:pt>
    <dgm:pt modelId="{329C280A-BD75-4620-A717-99154B91E8DD}" type="sibTrans" cxnId="{E4E3BF44-BC45-4195-B278-BE3C7D01A5E9}">
      <dgm:prSet/>
      <dgm:spPr/>
      <dgm:t>
        <a:bodyPr/>
        <a:lstStyle/>
        <a:p>
          <a:endParaRPr lang="en-US" sz="1200">
            <a:latin typeface="Tahoma" panose="020B0604030504040204" pitchFamily="34" charset="0"/>
            <a:ea typeface="Tahoma" panose="020B0604030504040204" pitchFamily="34" charset="0"/>
            <a:cs typeface="Tahoma" panose="020B0604030504040204" pitchFamily="34" charset="0"/>
          </a:endParaRPr>
        </a:p>
      </dgm:t>
    </dgm:pt>
    <dgm:pt modelId="{39DF3810-CEBB-4E1D-B380-F2C06758B7A5}">
      <dgm:prSet phldrT="[Testo]" custT="1"/>
      <dgm:spPr/>
      <dgm:t>
        <a:bodyPr/>
        <a:lstStyle/>
        <a:p>
          <a:r>
            <a:rPr lang="it-IT" sz="1200" dirty="0" err="1">
              <a:latin typeface="Tahoma" panose="020B0604030504040204" pitchFamily="34" charset="0"/>
              <a:ea typeface="Tahoma" panose="020B0604030504040204" pitchFamily="34" charset="0"/>
              <a:cs typeface="Tahoma" panose="020B0604030504040204" pitchFamily="34" charset="0"/>
            </a:rPr>
            <a:t>Reduced</a:t>
          </a:r>
          <a:r>
            <a:rPr lang="it-IT" sz="1200" dirty="0">
              <a:latin typeface="Tahoma" panose="020B0604030504040204" pitchFamily="34" charset="0"/>
              <a:ea typeface="Tahoma" panose="020B0604030504040204" pitchFamily="34" charset="0"/>
              <a:cs typeface="Tahoma" panose="020B0604030504040204" pitchFamily="34" charset="0"/>
            </a:rPr>
            <a:t> carbon </a:t>
          </a:r>
        </a:p>
        <a:p>
          <a:r>
            <a:rPr lang="it-IT" sz="1200" dirty="0">
              <a:latin typeface="Tahoma" panose="020B0604030504040204" pitchFamily="34" charset="0"/>
              <a:ea typeface="Tahoma" panose="020B0604030504040204" pitchFamily="34" charset="0"/>
              <a:cs typeface="Tahoma" panose="020B0604030504040204" pitchFamily="34" charset="0"/>
            </a:rPr>
            <a:t>Footprint</a:t>
          </a:r>
          <a:endParaRPr lang="en-US" sz="1200" dirty="0">
            <a:latin typeface="Tahoma" panose="020B0604030504040204" pitchFamily="34" charset="0"/>
            <a:ea typeface="Tahoma" panose="020B0604030504040204" pitchFamily="34" charset="0"/>
            <a:cs typeface="Tahoma" panose="020B0604030504040204" pitchFamily="34" charset="0"/>
          </a:endParaRPr>
        </a:p>
      </dgm:t>
    </dgm:pt>
    <dgm:pt modelId="{C411F391-D77F-4134-8545-D61EEF47ED1C}" type="parTrans" cxnId="{1BD64166-5F78-4864-A1F0-A191E918C264}">
      <dgm:prSet custT="1"/>
      <dgm:spPr/>
      <dgm:t>
        <a:bodyPr/>
        <a:lstStyle/>
        <a:p>
          <a:endParaRPr lang="en-US" sz="1200">
            <a:latin typeface="Tahoma" panose="020B0604030504040204" pitchFamily="34" charset="0"/>
            <a:ea typeface="Tahoma" panose="020B0604030504040204" pitchFamily="34" charset="0"/>
            <a:cs typeface="Tahoma" panose="020B0604030504040204" pitchFamily="34" charset="0"/>
          </a:endParaRPr>
        </a:p>
      </dgm:t>
    </dgm:pt>
    <dgm:pt modelId="{AAAC376C-7B71-4862-99C1-42EF444CAE4B}" type="sibTrans" cxnId="{1BD64166-5F78-4864-A1F0-A191E918C264}">
      <dgm:prSet/>
      <dgm:spPr/>
      <dgm:t>
        <a:bodyPr/>
        <a:lstStyle/>
        <a:p>
          <a:endParaRPr lang="en-US" sz="1200">
            <a:latin typeface="Tahoma" panose="020B0604030504040204" pitchFamily="34" charset="0"/>
            <a:ea typeface="Tahoma" panose="020B0604030504040204" pitchFamily="34" charset="0"/>
            <a:cs typeface="Tahoma" panose="020B0604030504040204" pitchFamily="34" charset="0"/>
          </a:endParaRPr>
        </a:p>
      </dgm:t>
    </dgm:pt>
    <dgm:pt modelId="{675FA32C-96DC-4B63-A70A-C3BEB4001477}">
      <dgm:prSet phldrT="[Testo]" custT="1"/>
      <dgm:spPr/>
      <dgm:t>
        <a:bodyPr/>
        <a:lstStyle/>
        <a:p>
          <a:r>
            <a:rPr lang="it-IT" sz="1200" dirty="0">
              <a:latin typeface="Tahoma" panose="020B0604030504040204" pitchFamily="34" charset="0"/>
              <a:ea typeface="Tahoma" panose="020B0604030504040204" pitchFamily="34" charset="0"/>
              <a:cs typeface="Tahoma" panose="020B0604030504040204" pitchFamily="34" charset="0"/>
            </a:rPr>
            <a:t>Value </a:t>
          </a:r>
          <a:r>
            <a:rPr lang="it-IT" sz="1200" dirty="0" err="1">
              <a:latin typeface="Tahoma" panose="020B0604030504040204" pitchFamily="34" charset="0"/>
              <a:ea typeface="Tahoma" panose="020B0604030504040204" pitchFamily="34" charset="0"/>
              <a:cs typeface="Tahoma" panose="020B0604030504040204" pitchFamily="34" charset="0"/>
            </a:rPr>
            <a:t>Proposition</a:t>
          </a:r>
          <a:endParaRPr lang="en-US" sz="1200" dirty="0">
            <a:latin typeface="Tahoma" panose="020B0604030504040204" pitchFamily="34" charset="0"/>
            <a:ea typeface="Tahoma" panose="020B0604030504040204" pitchFamily="34" charset="0"/>
            <a:cs typeface="Tahoma" panose="020B0604030504040204" pitchFamily="34" charset="0"/>
          </a:endParaRPr>
        </a:p>
      </dgm:t>
    </dgm:pt>
    <dgm:pt modelId="{FB019ED8-0FB7-420D-AC5E-DAF1B85D5CA4}" type="parTrans" cxnId="{D4BFE37F-385B-46AB-95DA-28BF92BD15B5}">
      <dgm:prSet/>
      <dgm:spPr/>
      <dgm:t>
        <a:bodyPr/>
        <a:lstStyle/>
        <a:p>
          <a:endParaRPr lang="en-US" sz="1200">
            <a:latin typeface="Tahoma" panose="020B0604030504040204" pitchFamily="34" charset="0"/>
            <a:ea typeface="Tahoma" panose="020B0604030504040204" pitchFamily="34" charset="0"/>
            <a:cs typeface="Tahoma" panose="020B0604030504040204" pitchFamily="34" charset="0"/>
          </a:endParaRPr>
        </a:p>
      </dgm:t>
    </dgm:pt>
    <dgm:pt modelId="{B854F652-D616-4771-A8D4-7E5421680EDB}" type="sibTrans" cxnId="{D4BFE37F-385B-46AB-95DA-28BF92BD15B5}">
      <dgm:prSet/>
      <dgm:spPr/>
      <dgm:t>
        <a:bodyPr/>
        <a:lstStyle/>
        <a:p>
          <a:endParaRPr lang="en-US" sz="1200">
            <a:latin typeface="Tahoma" panose="020B0604030504040204" pitchFamily="34" charset="0"/>
            <a:ea typeface="Tahoma" panose="020B0604030504040204" pitchFamily="34" charset="0"/>
            <a:cs typeface="Tahoma" panose="020B0604030504040204" pitchFamily="34" charset="0"/>
          </a:endParaRPr>
        </a:p>
      </dgm:t>
    </dgm:pt>
    <dgm:pt modelId="{9EE190B2-CAC4-433A-9B12-D9C3FF0D43F5}">
      <dgm:prSet phldrT="[Testo]" custT="1"/>
      <dgm:spPr/>
      <dgm:t>
        <a:bodyPr/>
        <a:lstStyle/>
        <a:p>
          <a:r>
            <a:rPr lang="it-IT" sz="1200" dirty="0" err="1">
              <a:latin typeface="Tahoma" panose="020B0604030504040204" pitchFamily="34" charset="0"/>
              <a:ea typeface="Tahoma" panose="020B0604030504040204" pitchFamily="34" charset="0"/>
              <a:cs typeface="Tahoma" panose="020B0604030504040204" pitchFamily="34" charset="0"/>
            </a:rPr>
            <a:t>Improved</a:t>
          </a:r>
          <a:r>
            <a:rPr lang="it-IT" sz="1200" dirty="0">
              <a:latin typeface="Tahoma" panose="020B0604030504040204" pitchFamily="34" charset="0"/>
              <a:ea typeface="Tahoma" panose="020B0604030504040204" pitchFamily="34" charset="0"/>
              <a:cs typeface="Tahoma" panose="020B0604030504040204" pitchFamily="34" charset="0"/>
            </a:rPr>
            <a:t> product/service </a:t>
          </a:r>
          <a:r>
            <a:rPr lang="it-IT" sz="1200" dirty="0" err="1">
              <a:latin typeface="Tahoma" panose="020B0604030504040204" pitchFamily="34" charset="0"/>
              <a:ea typeface="Tahoma" panose="020B0604030504040204" pitchFamily="34" charset="0"/>
              <a:cs typeface="Tahoma" panose="020B0604030504040204" pitchFamily="34" charset="0"/>
            </a:rPr>
            <a:t>efficiency</a:t>
          </a:r>
          <a:endParaRPr lang="en-US" sz="1200" dirty="0">
            <a:latin typeface="Tahoma" panose="020B0604030504040204" pitchFamily="34" charset="0"/>
            <a:ea typeface="Tahoma" panose="020B0604030504040204" pitchFamily="34" charset="0"/>
            <a:cs typeface="Tahoma" panose="020B0604030504040204" pitchFamily="34" charset="0"/>
          </a:endParaRPr>
        </a:p>
      </dgm:t>
    </dgm:pt>
    <dgm:pt modelId="{D4E5988C-7EEA-41A3-A48E-4E1C79379D83}" type="parTrans" cxnId="{E8C9FD22-9ED3-4C13-B33B-6F0615912EF3}">
      <dgm:prSet custT="1"/>
      <dgm:spPr/>
      <dgm:t>
        <a:bodyPr/>
        <a:lstStyle/>
        <a:p>
          <a:endParaRPr lang="en-US" sz="1200">
            <a:latin typeface="Tahoma" panose="020B0604030504040204" pitchFamily="34" charset="0"/>
            <a:ea typeface="Tahoma" panose="020B0604030504040204" pitchFamily="34" charset="0"/>
            <a:cs typeface="Tahoma" panose="020B0604030504040204" pitchFamily="34" charset="0"/>
          </a:endParaRPr>
        </a:p>
      </dgm:t>
    </dgm:pt>
    <dgm:pt modelId="{7BAAF31D-1294-4AEE-8602-E49C51B87E46}" type="sibTrans" cxnId="{E8C9FD22-9ED3-4C13-B33B-6F0615912EF3}">
      <dgm:prSet/>
      <dgm:spPr/>
      <dgm:t>
        <a:bodyPr/>
        <a:lstStyle/>
        <a:p>
          <a:endParaRPr lang="en-US" sz="1200">
            <a:latin typeface="Tahoma" panose="020B0604030504040204" pitchFamily="34" charset="0"/>
            <a:ea typeface="Tahoma" panose="020B0604030504040204" pitchFamily="34" charset="0"/>
            <a:cs typeface="Tahoma" panose="020B0604030504040204" pitchFamily="34" charset="0"/>
          </a:endParaRPr>
        </a:p>
      </dgm:t>
    </dgm:pt>
    <dgm:pt modelId="{F9FB1B14-4473-4E0E-8DFE-7E3C19CE55EE}">
      <dgm:prSet custT="1"/>
      <dgm:spPr/>
      <dgm:t>
        <a:bodyPr/>
        <a:lstStyle/>
        <a:p>
          <a:r>
            <a:rPr lang="it-IT" sz="1200" dirty="0">
              <a:latin typeface="Tahoma" panose="020B0604030504040204" pitchFamily="34" charset="0"/>
              <a:ea typeface="Tahoma" panose="020B0604030504040204" pitchFamily="34" charset="0"/>
              <a:cs typeface="Tahoma" panose="020B0604030504040204" pitchFamily="34" charset="0"/>
            </a:rPr>
            <a:t>Customers</a:t>
          </a:r>
          <a:endParaRPr lang="en-US" sz="1200" dirty="0">
            <a:latin typeface="Tahoma" panose="020B0604030504040204" pitchFamily="34" charset="0"/>
            <a:ea typeface="Tahoma" panose="020B0604030504040204" pitchFamily="34" charset="0"/>
            <a:cs typeface="Tahoma" panose="020B0604030504040204" pitchFamily="34" charset="0"/>
          </a:endParaRPr>
        </a:p>
      </dgm:t>
    </dgm:pt>
    <dgm:pt modelId="{AF89FD26-5CE8-4735-8887-584999325CAB}" type="parTrans" cxnId="{9D5D92DC-2E4B-434D-92C2-E90FA16C82B4}">
      <dgm:prSet/>
      <dgm:spPr/>
      <dgm:t>
        <a:bodyPr/>
        <a:lstStyle/>
        <a:p>
          <a:endParaRPr lang="en-US" sz="1200"/>
        </a:p>
      </dgm:t>
    </dgm:pt>
    <dgm:pt modelId="{DF413338-054F-4E8C-98E1-F0D0E492F782}" type="sibTrans" cxnId="{9D5D92DC-2E4B-434D-92C2-E90FA16C82B4}">
      <dgm:prSet/>
      <dgm:spPr/>
      <dgm:t>
        <a:bodyPr/>
        <a:lstStyle/>
        <a:p>
          <a:endParaRPr lang="en-US" sz="1200"/>
        </a:p>
      </dgm:t>
    </dgm:pt>
    <dgm:pt modelId="{701AC7F3-8D4A-4287-9DFE-ECA32E8E1F5B}">
      <dgm:prSet custT="1"/>
      <dgm:spPr/>
      <dgm:t>
        <a:bodyPr/>
        <a:lstStyle/>
        <a:p>
          <a:r>
            <a:rPr lang="en-US" sz="1200" dirty="0">
              <a:latin typeface="Tahoma" panose="020B0604030504040204" pitchFamily="34" charset="0"/>
              <a:ea typeface="Tahoma" panose="020B0604030504040204" pitchFamily="34" charset="0"/>
              <a:cs typeface="Tahoma" panose="020B0604030504040204" pitchFamily="34" charset="0"/>
            </a:rPr>
            <a:t>New customers</a:t>
          </a:r>
        </a:p>
      </dgm:t>
    </dgm:pt>
    <dgm:pt modelId="{CD45116E-3D4C-4366-847B-95E6C3AE441C}" type="parTrans" cxnId="{32F6AD8E-C8B1-463D-AC02-3934F04C3B9F}">
      <dgm:prSet/>
      <dgm:spPr/>
      <dgm:t>
        <a:bodyPr/>
        <a:lstStyle/>
        <a:p>
          <a:endParaRPr lang="en-US" sz="1200"/>
        </a:p>
      </dgm:t>
    </dgm:pt>
    <dgm:pt modelId="{8E14F2E0-C7BD-4006-BE3C-60AC16BD05D4}" type="sibTrans" cxnId="{32F6AD8E-C8B1-463D-AC02-3934F04C3B9F}">
      <dgm:prSet/>
      <dgm:spPr/>
      <dgm:t>
        <a:bodyPr/>
        <a:lstStyle/>
        <a:p>
          <a:endParaRPr lang="en-US" sz="1200"/>
        </a:p>
      </dgm:t>
    </dgm:pt>
    <dgm:pt modelId="{A81C1672-8B8D-496B-B963-F40B7866FDC7}">
      <dgm:prSet custT="1"/>
      <dgm:spPr/>
      <dgm:t>
        <a:bodyPr/>
        <a:lstStyle/>
        <a:p>
          <a:r>
            <a:rPr lang="en-US" sz="1200" dirty="0">
              <a:latin typeface="Tahoma" panose="020B0604030504040204" pitchFamily="34" charset="0"/>
              <a:ea typeface="Tahoma" panose="020B0604030504040204" pitchFamily="34" charset="0"/>
              <a:cs typeface="Tahoma" panose="020B0604030504040204" pitchFamily="34" charset="0"/>
            </a:rPr>
            <a:t>Customer satisfaction</a:t>
          </a:r>
        </a:p>
      </dgm:t>
    </dgm:pt>
    <dgm:pt modelId="{322146EA-C859-4C91-A5C6-17C9266B6B6B}" type="parTrans" cxnId="{BAAA4304-67CD-4193-8B36-F5DB45C74ADF}">
      <dgm:prSet/>
      <dgm:spPr/>
      <dgm:t>
        <a:bodyPr/>
        <a:lstStyle/>
        <a:p>
          <a:endParaRPr lang="en-US" sz="1200"/>
        </a:p>
      </dgm:t>
    </dgm:pt>
    <dgm:pt modelId="{8ABA92C8-9004-433B-B870-15692DBD0947}" type="sibTrans" cxnId="{BAAA4304-67CD-4193-8B36-F5DB45C74ADF}">
      <dgm:prSet/>
      <dgm:spPr/>
      <dgm:t>
        <a:bodyPr/>
        <a:lstStyle/>
        <a:p>
          <a:endParaRPr lang="en-US" sz="1200"/>
        </a:p>
      </dgm:t>
    </dgm:pt>
    <dgm:pt modelId="{C6584800-02F3-4D7F-953D-5F19238B44A2}">
      <dgm:prSet custT="1"/>
      <dgm:spPr/>
      <dgm:t>
        <a:bodyPr/>
        <a:lstStyle/>
        <a:p>
          <a:r>
            <a:rPr lang="en-US" sz="1200" dirty="0">
              <a:latin typeface="Tahoma" panose="020B0604030504040204" pitchFamily="34" charset="0"/>
              <a:ea typeface="Tahoma" panose="020B0604030504040204" pitchFamily="34" charset="0"/>
              <a:cs typeface="Tahoma" panose="020B0604030504040204" pitchFamily="34" charset="0"/>
            </a:rPr>
            <a:t>Customer loyalty</a:t>
          </a:r>
        </a:p>
      </dgm:t>
    </dgm:pt>
    <dgm:pt modelId="{52BFEECB-60FB-4FA8-9759-6F6372D5418D}" type="parTrans" cxnId="{9AABC8FB-2111-4FB5-A9C1-DA692473F15D}">
      <dgm:prSet/>
      <dgm:spPr/>
      <dgm:t>
        <a:bodyPr/>
        <a:lstStyle/>
        <a:p>
          <a:endParaRPr lang="en-US" sz="1200"/>
        </a:p>
      </dgm:t>
    </dgm:pt>
    <dgm:pt modelId="{3B3E5A53-3F3D-4BC8-AA76-1FFCAE7A3E16}" type="sibTrans" cxnId="{9AABC8FB-2111-4FB5-A9C1-DA692473F15D}">
      <dgm:prSet/>
      <dgm:spPr/>
      <dgm:t>
        <a:bodyPr/>
        <a:lstStyle/>
        <a:p>
          <a:endParaRPr lang="en-US" sz="1200"/>
        </a:p>
      </dgm:t>
    </dgm:pt>
    <dgm:pt modelId="{AC81F422-D2E0-40B1-82B5-ECE68DBE95EE}">
      <dgm:prSet custT="1"/>
      <dgm:spPr/>
      <dgm:t>
        <a:bodyPr/>
        <a:lstStyle/>
        <a:p>
          <a:r>
            <a:rPr lang="it-IT" sz="1200" dirty="0">
              <a:latin typeface="Tahoma" panose="020B0604030504040204" pitchFamily="34" charset="0"/>
              <a:ea typeface="Tahoma" panose="020B0604030504040204" pitchFamily="34" charset="0"/>
              <a:cs typeface="Tahoma" panose="020B0604030504040204" pitchFamily="34" charset="0"/>
            </a:rPr>
            <a:t>Partners</a:t>
          </a:r>
          <a:endParaRPr lang="en-US" sz="1200" dirty="0">
            <a:latin typeface="Tahoma" panose="020B0604030504040204" pitchFamily="34" charset="0"/>
            <a:ea typeface="Tahoma" panose="020B0604030504040204" pitchFamily="34" charset="0"/>
            <a:cs typeface="Tahoma" panose="020B0604030504040204" pitchFamily="34" charset="0"/>
          </a:endParaRPr>
        </a:p>
      </dgm:t>
    </dgm:pt>
    <dgm:pt modelId="{99CBDE02-D94B-4298-AEE7-EC823B65E38F}" type="parTrans" cxnId="{F7690339-7D97-4EB1-8B06-027116172FA4}">
      <dgm:prSet/>
      <dgm:spPr/>
      <dgm:t>
        <a:bodyPr/>
        <a:lstStyle/>
        <a:p>
          <a:endParaRPr lang="en-US" sz="1200"/>
        </a:p>
      </dgm:t>
    </dgm:pt>
    <dgm:pt modelId="{2BF1920F-DB1A-42F3-B4B5-D6D7FE8EC7FB}" type="sibTrans" cxnId="{F7690339-7D97-4EB1-8B06-027116172FA4}">
      <dgm:prSet/>
      <dgm:spPr/>
      <dgm:t>
        <a:bodyPr/>
        <a:lstStyle/>
        <a:p>
          <a:endParaRPr lang="en-US" sz="1200"/>
        </a:p>
      </dgm:t>
    </dgm:pt>
    <dgm:pt modelId="{E4510786-D66D-4347-8E63-41CC763145E9}">
      <dgm:prSet custT="1"/>
      <dgm:spPr/>
      <dgm:t>
        <a:bodyPr/>
        <a:lstStyle/>
        <a:p>
          <a:r>
            <a:rPr lang="it-IT" sz="1200" dirty="0">
              <a:latin typeface="Tahoma" panose="020B0604030504040204" pitchFamily="34" charset="0"/>
              <a:ea typeface="Tahoma" panose="020B0604030504040204" pitchFamily="34" charset="0"/>
              <a:cs typeface="Tahoma" panose="020B0604030504040204" pitchFamily="34" charset="0"/>
            </a:rPr>
            <a:t>Supply chain </a:t>
          </a:r>
          <a:r>
            <a:rPr lang="it-IT" sz="1200" dirty="0" err="1">
              <a:latin typeface="Tahoma" panose="020B0604030504040204" pitchFamily="34" charset="0"/>
              <a:ea typeface="Tahoma" panose="020B0604030504040204" pitchFamily="34" charset="0"/>
              <a:cs typeface="Tahoma" panose="020B0604030504040204" pitchFamily="34" charset="0"/>
            </a:rPr>
            <a:t>relationships</a:t>
          </a:r>
          <a:endParaRPr lang="en-US" sz="1200" dirty="0">
            <a:latin typeface="Tahoma" panose="020B0604030504040204" pitchFamily="34" charset="0"/>
            <a:ea typeface="Tahoma" panose="020B0604030504040204" pitchFamily="34" charset="0"/>
            <a:cs typeface="Tahoma" panose="020B0604030504040204" pitchFamily="34" charset="0"/>
          </a:endParaRPr>
        </a:p>
      </dgm:t>
    </dgm:pt>
    <dgm:pt modelId="{7E19566D-2E87-4BA2-92DF-C4B9E4A07F92}" type="parTrans" cxnId="{A8881910-BAFC-44E3-B541-5FF67B7BD8CB}">
      <dgm:prSet/>
      <dgm:spPr/>
      <dgm:t>
        <a:bodyPr/>
        <a:lstStyle/>
        <a:p>
          <a:endParaRPr lang="en-US" sz="1200"/>
        </a:p>
      </dgm:t>
    </dgm:pt>
    <dgm:pt modelId="{0CD6B52C-E09D-4E3D-8922-5191CB84266A}" type="sibTrans" cxnId="{A8881910-BAFC-44E3-B541-5FF67B7BD8CB}">
      <dgm:prSet/>
      <dgm:spPr/>
      <dgm:t>
        <a:bodyPr/>
        <a:lstStyle/>
        <a:p>
          <a:endParaRPr lang="en-US" sz="1200"/>
        </a:p>
      </dgm:t>
    </dgm:pt>
    <dgm:pt modelId="{FEA7E330-3B76-4CEF-ACA6-974DBF0842D3}">
      <dgm:prSet custT="1"/>
      <dgm:spPr/>
      <dgm:t>
        <a:bodyPr/>
        <a:lstStyle/>
        <a:p>
          <a:r>
            <a:rPr lang="it-IT" sz="1200" dirty="0" err="1">
              <a:latin typeface="Tahoma" panose="020B0604030504040204" pitchFamily="34" charset="0"/>
              <a:ea typeface="Tahoma" panose="020B0604030504040204" pitchFamily="34" charset="0"/>
              <a:cs typeface="Tahoma" panose="020B0604030504040204" pitchFamily="34" charset="0"/>
            </a:rPr>
            <a:t>Litigation</a:t>
          </a:r>
          <a:r>
            <a:rPr lang="it-IT" sz="1200" dirty="0">
              <a:latin typeface="Tahoma" panose="020B0604030504040204" pitchFamily="34" charset="0"/>
              <a:ea typeface="Tahoma" panose="020B0604030504040204" pitchFamily="34" charset="0"/>
              <a:cs typeface="Tahoma" panose="020B0604030504040204" pitchFamily="34" charset="0"/>
            </a:rPr>
            <a:t> risk</a:t>
          </a:r>
          <a:endParaRPr lang="en-US" sz="1200" dirty="0">
            <a:latin typeface="Tahoma" panose="020B0604030504040204" pitchFamily="34" charset="0"/>
            <a:ea typeface="Tahoma" panose="020B0604030504040204" pitchFamily="34" charset="0"/>
            <a:cs typeface="Tahoma" panose="020B0604030504040204" pitchFamily="34" charset="0"/>
          </a:endParaRPr>
        </a:p>
      </dgm:t>
    </dgm:pt>
    <dgm:pt modelId="{94F6754C-5BFE-46E4-8971-04779593FA8A}" type="parTrans" cxnId="{331F0B3E-B12E-4753-A905-41AD2A8FF084}">
      <dgm:prSet/>
      <dgm:spPr/>
      <dgm:t>
        <a:bodyPr/>
        <a:lstStyle/>
        <a:p>
          <a:endParaRPr lang="en-US" sz="1200"/>
        </a:p>
      </dgm:t>
    </dgm:pt>
    <dgm:pt modelId="{07CEBD72-AA6E-4A45-9FF5-2A531F41CBB4}" type="sibTrans" cxnId="{331F0B3E-B12E-4753-A905-41AD2A8FF084}">
      <dgm:prSet/>
      <dgm:spPr/>
      <dgm:t>
        <a:bodyPr/>
        <a:lstStyle/>
        <a:p>
          <a:endParaRPr lang="en-US" sz="1200"/>
        </a:p>
      </dgm:t>
    </dgm:pt>
    <dgm:pt modelId="{F5087221-4DEB-4F4A-B77A-6187C34BF976}">
      <dgm:prSet custT="1"/>
      <dgm:spPr/>
      <dgm:t>
        <a:bodyPr/>
        <a:lstStyle/>
        <a:p>
          <a:r>
            <a:rPr lang="it-IT" sz="1200" dirty="0" err="1">
              <a:latin typeface="Tahoma" panose="020B0604030504040204" pitchFamily="34" charset="0"/>
              <a:ea typeface="Tahoma" panose="020B0604030504040204" pitchFamily="34" charset="0"/>
              <a:cs typeface="Tahoma" panose="020B0604030504040204" pitchFamily="34" charset="0"/>
            </a:rPr>
            <a:t>Regulatory</a:t>
          </a:r>
          <a:r>
            <a:rPr lang="it-IT" sz="1200" dirty="0">
              <a:latin typeface="Tahoma" panose="020B0604030504040204" pitchFamily="34" charset="0"/>
              <a:ea typeface="Tahoma" panose="020B0604030504040204" pitchFamily="34" charset="0"/>
              <a:cs typeface="Tahoma" panose="020B0604030504040204" pitchFamily="34" charset="0"/>
            </a:rPr>
            <a:t> compliance</a:t>
          </a:r>
          <a:endParaRPr lang="en-US" sz="1200" dirty="0">
            <a:latin typeface="Tahoma" panose="020B0604030504040204" pitchFamily="34" charset="0"/>
            <a:ea typeface="Tahoma" panose="020B0604030504040204" pitchFamily="34" charset="0"/>
            <a:cs typeface="Tahoma" panose="020B0604030504040204" pitchFamily="34" charset="0"/>
          </a:endParaRPr>
        </a:p>
      </dgm:t>
    </dgm:pt>
    <dgm:pt modelId="{4E2488EB-26BB-4EB5-805B-0452C8602C2F}" type="parTrans" cxnId="{9DAC4682-C86A-430B-B68E-E7EB297A6678}">
      <dgm:prSet/>
      <dgm:spPr/>
      <dgm:t>
        <a:bodyPr/>
        <a:lstStyle/>
        <a:p>
          <a:endParaRPr lang="en-US" sz="1200"/>
        </a:p>
      </dgm:t>
    </dgm:pt>
    <dgm:pt modelId="{4A4AF8B6-D505-489A-B1F9-54DEDA755D27}" type="sibTrans" cxnId="{9DAC4682-C86A-430B-B68E-E7EB297A6678}">
      <dgm:prSet/>
      <dgm:spPr/>
      <dgm:t>
        <a:bodyPr/>
        <a:lstStyle/>
        <a:p>
          <a:endParaRPr lang="en-US" sz="1200"/>
        </a:p>
      </dgm:t>
    </dgm:pt>
    <dgm:pt modelId="{C6C948F6-B820-496E-95CA-6FAE7A2055FB}">
      <dgm:prSet phldrT="[Testo]" custT="1"/>
      <dgm:spPr/>
      <dgm:t>
        <a:bodyPr/>
        <a:lstStyle/>
        <a:p>
          <a:r>
            <a:rPr lang="it-IT" sz="1200" dirty="0">
              <a:latin typeface="Tahoma" panose="020B0604030504040204" pitchFamily="34" charset="0"/>
              <a:ea typeface="Tahoma" panose="020B0604030504040204" pitchFamily="34" charset="0"/>
              <a:cs typeface="Tahoma" panose="020B0604030504040204" pitchFamily="34" charset="0"/>
            </a:rPr>
            <a:t>Key </a:t>
          </a:r>
          <a:r>
            <a:rPr lang="it-IT" sz="1200" dirty="0" err="1">
              <a:latin typeface="Tahoma" panose="020B0604030504040204" pitchFamily="34" charset="0"/>
              <a:ea typeface="Tahoma" panose="020B0604030504040204" pitchFamily="34" charset="0"/>
              <a:cs typeface="Tahoma" panose="020B0604030504040204" pitchFamily="34" charset="0"/>
            </a:rPr>
            <a:t>Resources</a:t>
          </a:r>
          <a:endParaRPr lang="en-US" sz="1200" dirty="0">
            <a:latin typeface="Tahoma" panose="020B0604030504040204" pitchFamily="34" charset="0"/>
            <a:ea typeface="Tahoma" panose="020B0604030504040204" pitchFamily="34" charset="0"/>
            <a:cs typeface="Tahoma" panose="020B0604030504040204" pitchFamily="34" charset="0"/>
          </a:endParaRPr>
        </a:p>
      </dgm:t>
    </dgm:pt>
    <dgm:pt modelId="{5ECD3A4E-E707-4996-8472-ED70FE98DFCE}" type="sibTrans" cxnId="{F03744C5-940E-4444-BE9F-9916B09EEFD4}">
      <dgm:prSet/>
      <dgm:spPr/>
      <dgm:t>
        <a:bodyPr/>
        <a:lstStyle/>
        <a:p>
          <a:endParaRPr lang="en-US" sz="1200">
            <a:latin typeface="Tahoma" panose="020B0604030504040204" pitchFamily="34" charset="0"/>
            <a:ea typeface="Tahoma" panose="020B0604030504040204" pitchFamily="34" charset="0"/>
            <a:cs typeface="Tahoma" panose="020B0604030504040204" pitchFamily="34" charset="0"/>
          </a:endParaRPr>
        </a:p>
      </dgm:t>
    </dgm:pt>
    <dgm:pt modelId="{A4288C12-C864-4B11-95F0-AE5BFD6A2998}" type="parTrans" cxnId="{F03744C5-940E-4444-BE9F-9916B09EEFD4}">
      <dgm:prSet/>
      <dgm:spPr/>
      <dgm:t>
        <a:bodyPr/>
        <a:lstStyle/>
        <a:p>
          <a:endParaRPr lang="en-US" sz="1200">
            <a:latin typeface="Tahoma" panose="020B0604030504040204" pitchFamily="34" charset="0"/>
            <a:ea typeface="Tahoma" panose="020B0604030504040204" pitchFamily="34" charset="0"/>
            <a:cs typeface="Tahoma" panose="020B0604030504040204" pitchFamily="34" charset="0"/>
          </a:endParaRPr>
        </a:p>
      </dgm:t>
    </dgm:pt>
    <dgm:pt modelId="{1376A80E-F9C5-4FF8-91BE-D20E895EE7EE}">
      <dgm:prSet phldrT="[Testo]" custT="1"/>
      <dgm:spPr/>
      <dgm:t>
        <a:bodyPr/>
        <a:lstStyle/>
        <a:p>
          <a:r>
            <a:rPr lang="en-US" sz="1200" dirty="0">
              <a:latin typeface="Tahoma" panose="020B0604030504040204" pitchFamily="34" charset="0"/>
              <a:ea typeface="Tahoma" panose="020B0604030504040204" pitchFamily="34" charset="0"/>
              <a:cs typeface="Tahoma" panose="020B0604030504040204" pitchFamily="34" charset="0"/>
            </a:rPr>
            <a:t>Energy consumption</a:t>
          </a:r>
        </a:p>
      </dgm:t>
    </dgm:pt>
    <dgm:pt modelId="{3E1EC4C7-00EC-4A79-AF2B-DBBA9C3B75BE}" type="sibTrans" cxnId="{CA403914-75E1-4C70-841C-6FC3F9999F27}">
      <dgm:prSet/>
      <dgm:spPr/>
      <dgm:t>
        <a:bodyPr/>
        <a:lstStyle/>
        <a:p>
          <a:endParaRPr lang="en-US" sz="1200"/>
        </a:p>
      </dgm:t>
    </dgm:pt>
    <dgm:pt modelId="{356C38E8-5D70-4594-9F71-54CCEF035C54}" type="parTrans" cxnId="{CA403914-75E1-4C70-841C-6FC3F9999F27}">
      <dgm:prSet/>
      <dgm:spPr/>
      <dgm:t>
        <a:bodyPr/>
        <a:lstStyle/>
        <a:p>
          <a:endParaRPr lang="en-US" sz="1200"/>
        </a:p>
      </dgm:t>
    </dgm:pt>
    <dgm:pt modelId="{16B2B68F-1D2E-4242-AC04-9E6716A0F5C9}">
      <dgm:prSet phldrT="[Testo]" custT="1"/>
      <dgm:spPr/>
      <dgm:t>
        <a:bodyPr/>
        <a:lstStyle/>
        <a:p>
          <a:r>
            <a:rPr lang="en-US" sz="1200" dirty="0">
              <a:latin typeface="Tahoma" panose="020B0604030504040204" pitchFamily="34" charset="0"/>
              <a:ea typeface="Tahoma" panose="020B0604030504040204" pitchFamily="34" charset="0"/>
              <a:cs typeface="Tahoma" panose="020B0604030504040204" pitchFamily="34" charset="0"/>
            </a:rPr>
            <a:t>Raw materials consumption</a:t>
          </a:r>
        </a:p>
      </dgm:t>
    </dgm:pt>
    <dgm:pt modelId="{0F7FE6D6-C68B-4966-AA73-64237F0B1460}" type="sibTrans" cxnId="{A525BB13-2043-4EB9-839B-234C60DB515E}">
      <dgm:prSet/>
      <dgm:spPr/>
      <dgm:t>
        <a:bodyPr/>
        <a:lstStyle/>
        <a:p>
          <a:endParaRPr lang="en-US" sz="1200"/>
        </a:p>
      </dgm:t>
    </dgm:pt>
    <dgm:pt modelId="{D981AE17-5A4D-4152-9B5F-A30C7563C49F}" type="parTrans" cxnId="{A525BB13-2043-4EB9-839B-234C60DB515E}">
      <dgm:prSet/>
      <dgm:spPr/>
      <dgm:t>
        <a:bodyPr/>
        <a:lstStyle/>
        <a:p>
          <a:endParaRPr lang="en-US" sz="1200"/>
        </a:p>
      </dgm:t>
    </dgm:pt>
    <dgm:pt modelId="{54E0C272-E3AA-476D-A72E-C072C335D85E}">
      <dgm:prSet phldrT="[Testo]" custT="1"/>
      <dgm:spPr/>
      <dgm:t>
        <a:bodyPr/>
        <a:lstStyle/>
        <a:p>
          <a:r>
            <a:rPr lang="en-US" sz="1200" dirty="0">
              <a:latin typeface="Tahoma" panose="020B0604030504040204" pitchFamily="34" charset="0"/>
              <a:ea typeface="Tahoma" panose="020B0604030504040204" pitchFamily="34" charset="0"/>
              <a:cs typeface="Tahoma" panose="020B0604030504040204" pitchFamily="34" charset="0"/>
            </a:rPr>
            <a:t>Water consumption</a:t>
          </a:r>
        </a:p>
      </dgm:t>
    </dgm:pt>
    <dgm:pt modelId="{86ECA464-783B-4C44-B628-624E96E7774A}" type="sibTrans" cxnId="{AA659FF8-7434-41A5-B267-316651935B08}">
      <dgm:prSet/>
      <dgm:spPr/>
      <dgm:t>
        <a:bodyPr/>
        <a:lstStyle/>
        <a:p>
          <a:endParaRPr lang="en-US" sz="1200"/>
        </a:p>
      </dgm:t>
    </dgm:pt>
    <dgm:pt modelId="{408F1A2C-F0CE-4B05-9516-758CC67529F7}" type="parTrans" cxnId="{AA659FF8-7434-41A5-B267-316651935B08}">
      <dgm:prSet/>
      <dgm:spPr/>
      <dgm:t>
        <a:bodyPr/>
        <a:lstStyle/>
        <a:p>
          <a:endParaRPr lang="en-US" sz="1200"/>
        </a:p>
      </dgm:t>
    </dgm:pt>
    <dgm:pt modelId="{99E51366-CA55-4596-8EE8-4FD208CC5F80}">
      <dgm:prSet custT="1"/>
      <dgm:spPr/>
      <dgm:t>
        <a:bodyPr/>
        <a:lstStyle/>
        <a:p>
          <a:r>
            <a:rPr lang="en-US" sz="1200" dirty="0">
              <a:latin typeface="Tahoma" panose="020B0604030504040204" pitchFamily="34" charset="0"/>
              <a:ea typeface="Tahoma" panose="020B0604030504040204" pitchFamily="34" charset="0"/>
              <a:cs typeface="Tahoma" panose="020B0604030504040204" pitchFamily="34" charset="0"/>
            </a:rPr>
            <a:t>Employees (health and security, training)</a:t>
          </a:r>
        </a:p>
      </dgm:t>
    </dgm:pt>
    <dgm:pt modelId="{BAD8BB1A-CF95-4926-A9D8-CC48FB51B46F}" type="sibTrans" cxnId="{BD59A497-6706-4750-8441-212173CBDEBD}">
      <dgm:prSet/>
      <dgm:spPr/>
      <dgm:t>
        <a:bodyPr/>
        <a:lstStyle/>
        <a:p>
          <a:endParaRPr lang="en-US" sz="1200"/>
        </a:p>
      </dgm:t>
    </dgm:pt>
    <dgm:pt modelId="{CB81B7CB-05F5-4505-AFE9-E8BC1B50E9B5}" type="parTrans" cxnId="{BD59A497-6706-4750-8441-212173CBDEBD}">
      <dgm:prSet/>
      <dgm:spPr/>
      <dgm:t>
        <a:bodyPr/>
        <a:lstStyle/>
        <a:p>
          <a:endParaRPr lang="en-US" sz="1200"/>
        </a:p>
      </dgm:t>
    </dgm:pt>
    <dgm:pt modelId="{32736A02-237D-459B-A008-D2008053AE0A}" type="pres">
      <dgm:prSet presAssocID="{9446248A-BB1B-4BD2-9939-61DF7BDB6D27}" presName="diagram" presStyleCnt="0">
        <dgm:presLayoutVars>
          <dgm:chPref val="1"/>
          <dgm:dir/>
          <dgm:animOne val="branch"/>
          <dgm:animLvl val="lvl"/>
          <dgm:resizeHandles/>
        </dgm:presLayoutVars>
      </dgm:prSet>
      <dgm:spPr/>
    </dgm:pt>
    <dgm:pt modelId="{06B5985D-3EA8-4818-AE7B-7EE2826280A0}" type="pres">
      <dgm:prSet presAssocID="{675FA32C-96DC-4B63-A70A-C3BEB4001477}" presName="root" presStyleCnt="0"/>
      <dgm:spPr/>
    </dgm:pt>
    <dgm:pt modelId="{9254C277-B688-4CE7-8CE6-2D74666FC9F2}" type="pres">
      <dgm:prSet presAssocID="{675FA32C-96DC-4B63-A70A-C3BEB4001477}" presName="rootComposite" presStyleCnt="0"/>
      <dgm:spPr/>
    </dgm:pt>
    <dgm:pt modelId="{12E97619-6287-4B2F-B4A8-396C8B71DBB5}" type="pres">
      <dgm:prSet presAssocID="{675FA32C-96DC-4B63-A70A-C3BEB4001477}" presName="rootText" presStyleLbl="node1" presStyleIdx="0" presStyleCnt="5"/>
      <dgm:spPr/>
    </dgm:pt>
    <dgm:pt modelId="{45536CA8-3647-4D2E-8EDE-219C677ECF48}" type="pres">
      <dgm:prSet presAssocID="{675FA32C-96DC-4B63-A70A-C3BEB4001477}" presName="rootConnector" presStyleLbl="node1" presStyleIdx="0" presStyleCnt="5"/>
      <dgm:spPr/>
    </dgm:pt>
    <dgm:pt modelId="{D9665553-CD68-4877-8A26-9CB7403A8FA0}" type="pres">
      <dgm:prSet presAssocID="{675FA32C-96DC-4B63-A70A-C3BEB4001477}" presName="childShape" presStyleCnt="0"/>
      <dgm:spPr/>
    </dgm:pt>
    <dgm:pt modelId="{A58984E8-276A-48FA-BE0D-FB19BD99B97C}" type="pres">
      <dgm:prSet presAssocID="{D4E5988C-7EEA-41A3-A48E-4E1C79379D83}" presName="Name13" presStyleLbl="parChTrans1D2" presStyleIdx="0" presStyleCnt="13"/>
      <dgm:spPr/>
    </dgm:pt>
    <dgm:pt modelId="{70FCED0A-2A4D-48CB-979E-C6F02AADFD48}" type="pres">
      <dgm:prSet presAssocID="{9EE190B2-CAC4-433A-9B12-D9C3FF0D43F5}" presName="childText" presStyleLbl="bgAcc1" presStyleIdx="0" presStyleCnt="13">
        <dgm:presLayoutVars>
          <dgm:bulletEnabled val="1"/>
        </dgm:presLayoutVars>
      </dgm:prSet>
      <dgm:spPr/>
    </dgm:pt>
    <dgm:pt modelId="{1DEB3F8D-6F41-473C-8590-D3ED7D52E76F}" type="pres">
      <dgm:prSet presAssocID="{BB670293-B8E5-4859-8007-8F9FC4834FAA}" presName="root" presStyleCnt="0"/>
      <dgm:spPr/>
    </dgm:pt>
    <dgm:pt modelId="{FD3A29BA-43D3-4E16-A29B-E2AD4596FF93}" type="pres">
      <dgm:prSet presAssocID="{BB670293-B8E5-4859-8007-8F9FC4834FAA}" presName="rootComposite" presStyleCnt="0"/>
      <dgm:spPr/>
    </dgm:pt>
    <dgm:pt modelId="{C10E4005-AF7A-42B5-839C-F3F961D9B07A}" type="pres">
      <dgm:prSet presAssocID="{BB670293-B8E5-4859-8007-8F9FC4834FAA}" presName="rootText" presStyleLbl="node1" presStyleIdx="1" presStyleCnt="5"/>
      <dgm:spPr/>
    </dgm:pt>
    <dgm:pt modelId="{B46C00C8-1171-47A3-9E70-C7310A328421}" type="pres">
      <dgm:prSet presAssocID="{BB670293-B8E5-4859-8007-8F9FC4834FAA}" presName="rootConnector" presStyleLbl="node1" presStyleIdx="1" presStyleCnt="5"/>
      <dgm:spPr/>
    </dgm:pt>
    <dgm:pt modelId="{D8787FCC-DB48-41EE-913D-B6C7746A4365}" type="pres">
      <dgm:prSet presAssocID="{BB670293-B8E5-4859-8007-8F9FC4834FAA}" presName="childShape" presStyleCnt="0"/>
      <dgm:spPr/>
    </dgm:pt>
    <dgm:pt modelId="{AB3FF241-A7EC-43C2-AB57-CAB0397979F3}" type="pres">
      <dgm:prSet presAssocID="{5976142C-D05F-4270-A175-AA23C959520F}" presName="Name13" presStyleLbl="parChTrans1D2" presStyleIdx="1" presStyleCnt="13"/>
      <dgm:spPr/>
    </dgm:pt>
    <dgm:pt modelId="{31B074FB-6AAF-4E4B-B71F-02D3D098A50E}" type="pres">
      <dgm:prSet presAssocID="{F65F5A84-4EBD-41CA-ACA9-EAD0F2D2BBEB}" presName="childText" presStyleLbl="bgAcc1" presStyleIdx="1" presStyleCnt="13">
        <dgm:presLayoutVars>
          <dgm:bulletEnabled val="1"/>
        </dgm:presLayoutVars>
      </dgm:prSet>
      <dgm:spPr/>
    </dgm:pt>
    <dgm:pt modelId="{D77310C0-4B99-4258-9EE0-D7B05BCA967F}" type="pres">
      <dgm:prSet presAssocID="{C411F391-D77F-4134-8545-D61EEF47ED1C}" presName="Name13" presStyleLbl="parChTrans1D2" presStyleIdx="2" presStyleCnt="13"/>
      <dgm:spPr/>
    </dgm:pt>
    <dgm:pt modelId="{D82F5694-B0DE-4E44-BD67-1A2DC76F4094}" type="pres">
      <dgm:prSet presAssocID="{39DF3810-CEBB-4E1D-B380-F2C06758B7A5}" presName="childText" presStyleLbl="bgAcc1" presStyleIdx="2" presStyleCnt="13">
        <dgm:presLayoutVars>
          <dgm:bulletEnabled val="1"/>
        </dgm:presLayoutVars>
      </dgm:prSet>
      <dgm:spPr/>
    </dgm:pt>
    <dgm:pt modelId="{D00C57BA-1AE5-46AE-884C-DDFF63B27696}" type="pres">
      <dgm:prSet presAssocID="{C6C948F6-B820-496E-95CA-6FAE7A2055FB}" presName="root" presStyleCnt="0"/>
      <dgm:spPr/>
    </dgm:pt>
    <dgm:pt modelId="{117D6203-8622-4A69-B5F4-0A12B64037AA}" type="pres">
      <dgm:prSet presAssocID="{C6C948F6-B820-496E-95CA-6FAE7A2055FB}" presName="rootComposite" presStyleCnt="0"/>
      <dgm:spPr/>
    </dgm:pt>
    <dgm:pt modelId="{D3052A52-AF25-4C14-9C05-D4C8B36D52CF}" type="pres">
      <dgm:prSet presAssocID="{C6C948F6-B820-496E-95CA-6FAE7A2055FB}" presName="rootText" presStyleLbl="node1" presStyleIdx="2" presStyleCnt="5"/>
      <dgm:spPr/>
    </dgm:pt>
    <dgm:pt modelId="{7309F909-EA0F-4F65-A056-1D8CAFD01DA3}" type="pres">
      <dgm:prSet presAssocID="{C6C948F6-B820-496E-95CA-6FAE7A2055FB}" presName="rootConnector" presStyleLbl="node1" presStyleIdx="2" presStyleCnt="5"/>
      <dgm:spPr/>
    </dgm:pt>
    <dgm:pt modelId="{8913DD32-0204-4DFD-9766-ED6F73FA39C7}" type="pres">
      <dgm:prSet presAssocID="{C6C948F6-B820-496E-95CA-6FAE7A2055FB}" presName="childShape" presStyleCnt="0"/>
      <dgm:spPr/>
    </dgm:pt>
    <dgm:pt modelId="{17312306-F1C7-4428-BF9E-CB7D5417D0D6}" type="pres">
      <dgm:prSet presAssocID="{356C38E8-5D70-4594-9F71-54CCEF035C54}" presName="Name13" presStyleLbl="parChTrans1D2" presStyleIdx="3" presStyleCnt="13"/>
      <dgm:spPr/>
    </dgm:pt>
    <dgm:pt modelId="{AFD47597-6C33-4A66-9019-982C56335729}" type="pres">
      <dgm:prSet presAssocID="{1376A80E-F9C5-4FF8-91BE-D20E895EE7EE}" presName="childText" presStyleLbl="bgAcc1" presStyleIdx="3" presStyleCnt="13">
        <dgm:presLayoutVars>
          <dgm:bulletEnabled val="1"/>
        </dgm:presLayoutVars>
      </dgm:prSet>
      <dgm:spPr/>
    </dgm:pt>
    <dgm:pt modelId="{B94F54DE-65A1-440B-907A-69C16A443FEF}" type="pres">
      <dgm:prSet presAssocID="{D981AE17-5A4D-4152-9B5F-A30C7563C49F}" presName="Name13" presStyleLbl="parChTrans1D2" presStyleIdx="4" presStyleCnt="13"/>
      <dgm:spPr/>
    </dgm:pt>
    <dgm:pt modelId="{7C289E9F-298A-4432-A8DA-8980750792FC}" type="pres">
      <dgm:prSet presAssocID="{16B2B68F-1D2E-4242-AC04-9E6716A0F5C9}" presName="childText" presStyleLbl="bgAcc1" presStyleIdx="4" presStyleCnt="13">
        <dgm:presLayoutVars>
          <dgm:bulletEnabled val="1"/>
        </dgm:presLayoutVars>
      </dgm:prSet>
      <dgm:spPr/>
    </dgm:pt>
    <dgm:pt modelId="{EF63421C-8E0B-4AFF-9381-33C85EE1B83E}" type="pres">
      <dgm:prSet presAssocID="{408F1A2C-F0CE-4B05-9516-758CC67529F7}" presName="Name13" presStyleLbl="parChTrans1D2" presStyleIdx="5" presStyleCnt="13"/>
      <dgm:spPr/>
    </dgm:pt>
    <dgm:pt modelId="{00004C56-CC49-47F9-98FC-B0EF8624AB50}" type="pres">
      <dgm:prSet presAssocID="{54E0C272-E3AA-476D-A72E-C072C335D85E}" presName="childText" presStyleLbl="bgAcc1" presStyleIdx="5" presStyleCnt="13">
        <dgm:presLayoutVars>
          <dgm:bulletEnabled val="1"/>
        </dgm:presLayoutVars>
      </dgm:prSet>
      <dgm:spPr/>
    </dgm:pt>
    <dgm:pt modelId="{96D12235-2736-4CC3-81AD-8A7E68F6B621}" type="pres">
      <dgm:prSet presAssocID="{CB81B7CB-05F5-4505-AFE9-E8BC1B50E9B5}" presName="Name13" presStyleLbl="parChTrans1D2" presStyleIdx="6" presStyleCnt="13"/>
      <dgm:spPr/>
    </dgm:pt>
    <dgm:pt modelId="{8F209547-64C0-4A02-81FD-D217694AF98A}" type="pres">
      <dgm:prSet presAssocID="{99E51366-CA55-4596-8EE8-4FD208CC5F80}" presName="childText" presStyleLbl="bgAcc1" presStyleIdx="6" presStyleCnt="13">
        <dgm:presLayoutVars>
          <dgm:bulletEnabled val="1"/>
        </dgm:presLayoutVars>
      </dgm:prSet>
      <dgm:spPr/>
    </dgm:pt>
    <dgm:pt modelId="{4BE16429-A60B-48D8-BB0C-DB3F66D6CD42}" type="pres">
      <dgm:prSet presAssocID="{F9FB1B14-4473-4E0E-8DFE-7E3C19CE55EE}" presName="root" presStyleCnt="0"/>
      <dgm:spPr/>
    </dgm:pt>
    <dgm:pt modelId="{87CFCBFF-7B87-449B-8DA0-0333B86DEAF6}" type="pres">
      <dgm:prSet presAssocID="{F9FB1B14-4473-4E0E-8DFE-7E3C19CE55EE}" presName="rootComposite" presStyleCnt="0"/>
      <dgm:spPr/>
    </dgm:pt>
    <dgm:pt modelId="{CF7EE8B2-5F96-447E-9DF2-5DB6ADA7A3D1}" type="pres">
      <dgm:prSet presAssocID="{F9FB1B14-4473-4E0E-8DFE-7E3C19CE55EE}" presName="rootText" presStyleLbl="node1" presStyleIdx="3" presStyleCnt="5"/>
      <dgm:spPr/>
    </dgm:pt>
    <dgm:pt modelId="{765DEBA4-8430-426C-B7E3-DBB18A9616F1}" type="pres">
      <dgm:prSet presAssocID="{F9FB1B14-4473-4E0E-8DFE-7E3C19CE55EE}" presName="rootConnector" presStyleLbl="node1" presStyleIdx="3" presStyleCnt="5"/>
      <dgm:spPr/>
    </dgm:pt>
    <dgm:pt modelId="{35F8FB28-0F08-4155-9E48-6FBF3E48842C}" type="pres">
      <dgm:prSet presAssocID="{F9FB1B14-4473-4E0E-8DFE-7E3C19CE55EE}" presName="childShape" presStyleCnt="0"/>
      <dgm:spPr/>
    </dgm:pt>
    <dgm:pt modelId="{DDFA9EB7-F76A-4FF9-93CD-8EF204E03727}" type="pres">
      <dgm:prSet presAssocID="{CD45116E-3D4C-4366-847B-95E6C3AE441C}" presName="Name13" presStyleLbl="parChTrans1D2" presStyleIdx="7" presStyleCnt="13"/>
      <dgm:spPr/>
    </dgm:pt>
    <dgm:pt modelId="{E3200C29-401C-4E8F-9A77-F2276D43F4FC}" type="pres">
      <dgm:prSet presAssocID="{701AC7F3-8D4A-4287-9DFE-ECA32E8E1F5B}" presName="childText" presStyleLbl="bgAcc1" presStyleIdx="7" presStyleCnt="13">
        <dgm:presLayoutVars>
          <dgm:bulletEnabled val="1"/>
        </dgm:presLayoutVars>
      </dgm:prSet>
      <dgm:spPr/>
    </dgm:pt>
    <dgm:pt modelId="{A0A34292-02E7-4ADF-93E5-3A976D44EBC6}" type="pres">
      <dgm:prSet presAssocID="{322146EA-C859-4C91-A5C6-17C9266B6B6B}" presName="Name13" presStyleLbl="parChTrans1D2" presStyleIdx="8" presStyleCnt="13"/>
      <dgm:spPr/>
    </dgm:pt>
    <dgm:pt modelId="{9C86FF1D-0A95-4C1A-8D78-A2F6B70BBD90}" type="pres">
      <dgm:prSet presAssocID="{A81C1672-8B8D-496B-B963-F40B7866FDC7}" presName="childText" presStyleLbl="bgAcc1" presStyleIdx="8" presStyleCnt="13">
        <dgm:presLayoutVars>
          <dgm:bulletEnabled val="1"/>
        </dgm:presLayoutVars>
      </dgm:prSet>
      <dgm:spPr/>
    </dgm:pt>
    <dgm:pt modelId="{79A72963-FE9E-4BEE-976B-D263D1B9F374}" type="pres">
      <dgm:prSet presAssocID="{52BFEECB-60FB-4FA8-9759-6F6372D5418D}" presName="Name13" presStyleLbl="parChTrans1D2" presStyleIdx="9" presStyleCnt="13"/>
      <dgm:spPr/>
    </dgm:pt>
    <dgm:pt modelId="{995A8B8E-97A2-4E6C-80FF-0914DC4E7E7C}" type="pres">
      <dgm:prSet presAssocID="{C6584800-02F3-4D7F-953D-5F19238B44A2}" presName="childText" presStyleLbl="bgAcc1" presStyleIdx="9" presStyleCnt="13">
        <dgm:presLayoutVars>
          <dgm:bulletEnabled val="1"/>
        </dgm:presLayoutVars>
      </dgm:prSet>
      <dgm:spPr/>
    </dgm:pt>
    <dgm:pt modelId="{652163D4-1CA2-4F3C-8260-30AA295E09BC}" type="pres">
      <dgm:prSet presAssocID="{AC81F422-D2E0-40B1-82B5-ECE68DBE95EE}" presName="root" presStyleCnt="0"/>
      <dgm:spPr/>
    </dgm:pt>
    <dgm:pt modelId="{6EA5104D-1BA1-423F-A3E8-B430231E8E73}" type="pres">
      <dgm:prSet presAssocID="{AC81F422-D2E0-40B1-82B5-ECE68DBE95EE}" presName="rootComposite" presStyleCnt="0"/>
      <dgm:spPr/>
    </dgm:pt>
    <dgm:pt modelId="{02FB212F-4607-4CF5-99C1-C6C8BD1141AF}" type="pres">
      <dgm:prSet presAssocID="{AC81F422-D2E0-40B1-82B5-ECE68DBE95EE}" presName="rootText" presStyleLbl="node1" presStyleIdx="4" presStyleCnt="5"/>
      <dgm:spPr/>
    </dgm:pt>
    <dgm:pt modelId="{F20BAD99-F000-4AF8-A91C-57D704E05856}" type="pres">
      <dgm:prSet presAssocID="{AC81F422-D2E0-40B1-82B5-ECE68DBE95EE}" presName="rootConnector" presStyleLbl="node1" presStyleIdx="4" presStyleCnt="5"/>
      <dgm:spPr/>
    </dgm:pt>
    <dgm:pt modelId="{77B8CBCC-9C12-465D-9193-9D6E5C28AEEE}" type="pres">
      <dgm:prSet presAssocID="{AC81F422-D2E0-40B1-82B5-ECE68DBE95EE}" presName="childShape" presStyleCnt="0"/>
      <dgm:spPr/>
    </dgm:pt>
    <dgm:pt modelId="{F7586FE4-BF1F-4791-8BF6-4DDB2698BEB6}" type="pres">
      <dgm:prSet presAssocID="{7E19566D-2E87-4BA2-92DF-C4B9E4A07F92}" presName="Name13" presStyleLbl="parChTrans1D2" presStyleIdx="10" presStyleCnt="13"/>
      <dgm:spPr/>
    </dgm:pt>
    <dgm:pt modelId="{B9866A7E-FB2E-4D69-8701-C4219A5D0FB1}" type="pres">
      <dgm:prSet presAssocID="{E4510786-D66D-4347-8E63-41CC763145E9}" presName="childText" presStyleLbl="bgAcc1" presStyleIdx="10" presStyleCnt="13">
        <dgm:presLayoutVars>
          <dgm:bulletEnabled val="1"/>
        </dgm:presLayoutVars>
      </dgm:prSet>
      <dgm:spPr/>
    </dgm:pt>
    <dgm:pt modelId="{ECC61187-F023-410E-B0D6-5692B090E4C7}" type="pres">
      <dgm:prSet presAssocID="{94F6754C-5BFE-46E4-8971-04779593FA8A}" presName="Name13" presStyleLbl="parChTrans1D2" presStyleIdx="11" presStyleCnt="13"/>
      <dgm:spPr/>
    </dgm:pt>
    <dgm:pt modelId="{39269E4F-B83F-470F-B01F-64CD12008B54}" type="pres">
      <dgm:prSet presAssocID="{FEA7E330-3B76-4CEF-ACA6-974DBF0842D3}" presName="childText" presStyleLbl="bgAcc1" presStyleIdx="11" presStyleCnt="13">
        <dgm:presLayoutVars>
          <dgm:bulletEnabled val="1"/>
        </dgm:presLayoutVars>
      </dgm:prSet>
      <dgm:spPr/>
    </dgm:pt>
    <dgm:pt modelId="{214FC564-0322-4AC3-BD50-B461B36926D3}" type="pres">
      <dgm:prSet presAssocID="{4E2488EB-26BB-4EB5-805B-0452C8602C2F}" presName="Name13" presStyleLbl="parChTrans1D2" presStyleIdx="12" presStyleCnt="13"/>
      <dgm:spPr/>
    </dgm:pt>
    <dgm:pt modelId="{F6259318-2AD4-4F03-98C3-B3F67F3977D4}" type="pres">
      <dgm:prSet presAssocID="{F5087221-4DEB-4F4A-B77A-6187C34BF976}" presName="childText" presStyleLbl="bgAcc1" presStyleIdx="12" presStyleCnt="13">
        <dgm:presLayoutVars>
          <dgm:bulletEnabled val="1"/>
        </dgm:presLayoutVars>
      </dgm:prSet>
      <dgm:spPr/>
    </dgm:pt>
  </dgm:ptLst>
  <dgm:cxnLst>
    <dgm:cxn modelId="{A3AF0701-41AC-4A65-BFE3-CCF1BD224BA3}" type="presOf" srcId="{99E51366-CA55-4596-8EE8-4FD208CC5F80}" destId="{8F209547-64C0-4A02-81FD-D217694AF98A}" srcOrd="0" destOrd="0" presId="urn:microsoft.com/office/officeart/2005/8/layout/hierarchy3"/>
    <dgm:cxn modelId="{BAAA4304-67CD-4193-8B36-F5DB45C74ADF}" srcId="{F9FB1B14-4473-4E0E-8DFE-7E3C19CE55EE}" destId="{A81C1672-8B8D-496B-B963-F40B7866FDC7}" srcOrd="1" destOrd="0" parTransId="{322146EA-C859-4C91-A5C6-17C9266B6B6B}" sibTransId="{8ABA92C8-9004-433B-B870-15692DBD0947}"/>
    <dgm:cxn modelId="{81D11B06-71BA-458F-BD6F-9A41DB6D327B}" type="presOf" srcId="{C6584800-02F3-4D7F-953D-5F19238B44A2}" destId="{995A8B8E-97A2-4E6C-80FF-0914DC4E7E7C}" srcOrd="0" destOrd="0" presId="urn:microsoft.com/office/officeart/2005/8/layout/hierarchy3"/>
    <dgm:cxn modelId="{76D6980E-7C78-48FD-AE6A-2523ED46F827}" type="presOf" srcId="{BB670293-B8E5-4859-8007-8F9FC4834FAA}" destId="{B46C00C8-1171-47A3-9E70-C7310A328421}" srcOrd="1" destOrd="0" presId="urn:microsoft.com/office/officeart/2005/8/layout/hierarchy3"/>
    <dgm:cxn modelId="{A8881910-BAFC-44E3-B541-5FF67B7BD8CB}" srcId="{AC81F422-D2E0-40B1-82B5-ECE68DBE95EE}" destId="{E4510786-D66D-4347-8E63-41CC763145E9}" srcOrd="0" destOrd="0" parTransId="{7E19566D-2E87-4BA2-92DF-C4B9E4A07F92}" sibTransId="{0CD6B52C-E09D-4E3D-8922-5191CB84266A}"/>
    <dgm:cxn modelId="{A525BB13-2043-4EB9-839B-234C60DB515E}" srcId="{C6C948F6-B820-496E-95CA-6FAE7A2055FB}" destId="{16B2B68F-1D2E-4242-AC04-9E6716A0F5C9}" srcOrd="1" destOrd="0" parTransId="{D981AE17-5A4D-4152-9B5F-A30C7563C49F}" sibTransId="{0F7FE6D6-C68B-4966-AA73-64237F0B1460}"/>
    <dgm:cxn modelId="{CA403914-75E1-4C70-841C-6FC3F9999F27}" srcId="{C6C948F6-B820-496E-95CA-6FAE7A2055FB}" destId="{1376A80E-F9C5-4FF8-91BE-D20E895EE7EE}" srcOrd="0" destOrd="0" parTransId="{356C38E8-5D70-4594-9F71-54CCEF035C54}" sibTransId="{3E1EC4C7-00EC-4A79-AF2B-DBBA9C3B75BE}"/>
    <dgm:cxn modelId="{DFB8A01C-AA29-4D8C-B5E2-AB88E93DA1F6}" type="presOf" srcId="{54E0C272-E3AA-476D-A72E-C072C335D85E}" destId="{00004C56-CC49-47F9-98FC-B0EF8624AB50}" srcOrd="0" destOrd="0" presId="urn:microsoft.com/office/officeart/2005/8/layout/hierarchy3"/>
    <dgm:cxn modelId="{007FCE1D-F695-4AB6-8057-D00F5C1E1B72}" type="presOf" srcId="{E4510786-D66D-4347-8E63-41CC763145E9}" destId="{B9866A7E-FB2E-4D69-8701-C4219A5D0FB1}" srcOrd="0" destOrd="0" presId="urn:microsoft.com/office/officeart/2005/8/layout/hierarchy3"/>
    <dgm:cxn modelId="{E8C9FD22-9ED3-4C13-B33B-6F0615912EF3}" srcId="{675FA32C-96DC-4B63-A70A-C3BEB4001477}" destId="{9EE190B2-CAC4-433A-9B12-D9C3FF0D43F5}" srcOrd="0" destOrd="0" parTransId="{D4E5988C-7EEA-41A3-A48E-4E1C79379D83}" sibTransId="{7BAAF31D-1294-4AEE-8602-E49C51B87E46}"/>
    <dgm:cxn modelId="{3AAC1926-BE76-4074-9CB6-D6241EE6EC8C}" type="presOf" srcId="{C6C948F6-B820-496E-95CA-6FAE7A2055FB}" destId="{7309F909-EA0F-4F65-A056-1D8CAFD01DA3}" srcOrd="1" destOrd="0" presId="urn:microsoft.com/office/officeart/2005/8/layout/hierarchy3"/>
    <dgm:cxn modelId="{F7690339-7D97-4EB1-8B06-027116172FA4}" srcId="{9446248A-BB1B-4BD2-9939-61DF7BDB6D27}" destId="{AC81F422-D2E0-40B1-82B5-ECE68DBE95EE}" srcOrd="4" destOrd="0" parTransId="{99CBDE02-D94B-4298-AEE7-EC823B65E38F}" sibTransId="{2BF1920F-DB1A-42F3-B4B5-D6D7FE8EC7FB}"/>
    <dgm:cxn modelId="{331F0B3E-B12E-4753-A905-41AD2A8FF084}" srcId="{AC81F422-D2E0-40B1-82B5-ECE68DBE95EE}" destId="{FEA7E330-3B76-4CEF-ACA6-974DBF0842D3}" srcOrd="1" destOrd="0" parTransId="{94F6754C-5BFE-46E4-8971-04779593FA8A}" sibTransId="{07CEBD72-AA6E-4A45-9FF5-2A531F41CBB4}"/>
    <dgm:cxn modelId="{0C52623E-D1E2-4A2B-83C3-9C3EFBC556A0}" type="presOf" srcId="{A81C1672-8B8D-496B-B963-F40B7866FDC7}" destId="{9C86FF1D-0A95-4C1A-8D78-A2F6B70BBD90}" srcOrd="0" destOrd="0" presId="urn:microsoft.com/office/officeart/2005/8/layout/hierarchy3"/>
    <dgm:cxn modelId="{65836A40-7FF5-4673-9D69-D381F080CEFE}" type="presOf" srcId="{52BFEECB-60FB-4FA8-9759-6F6372D5418D}" destId="{79A72963-FE9E-4BEE-976B-D263D1B9F374}" srcOrd="0" destOrd="0" presId="urn:microsoft.com/office/officeart/2005/8/layout/hierarchy3"/>
    <dgm:cxn modelId="{9F4CCF40-9586-4B9C-83C8-2B9FABFFAD5C}" type="presOf" srcId="{39DF3810-CEBB-4E1D-B380-F2C06758B7A5}" destId="{D82F5694-B0DE-4E44-BD67-1A2DC76F4094}" srcOrd="0" destOrd="0" presId="urn:microsoft.com/office/officeart/2005/8/layout/hierarchy3"/>
    <dgm:cxn modelId="{D30ABF5C-3BCA-42E8-B2AA-96EA714A2175}" type="presOf" srcId="{408F1A2C-F0CE-4B05-9516-758CC67529F7}" destId="{EF63421C-8E0B-4AFF-9381-33C85EE1B83E}" srcOrd="0" destOrd="0" presId="urn:microsoft.com/office/officeart/2005/8/layout/hierarchy3"/>
    <dgm:cxn modelId="{F824915D-10F9-475E-AEDA-32E2129D9D8C}" type="presOf" srcId="{C411F391-D77F-4134-8545-D61EEF47ED1C}" destId="{D77310C0-4B99-4258-9EE0-D7B05BCA967F}" srcOrd="0" destOrd="0" presId="urn:microsoft.com/office/officeart/2005/8/layout/hierarchy3"/>
    <dgm:cxn modelId="{E4E3BF44-BC45-4195-B278-BE3C7D01A5E9}" srcId="{BB670293-B8E5-4859-8007-8F9FC4834FAA}" destId="{F65F5A84-4EBD-41CA-ACA9-EAD0F2D2BBEB}" srcOrd="0" destOrd="0" parTransId="{5976142C-D05F-4270-A175-AA23C959520F}" sibTransId="{329C280A-BD75-4620-A717-99154B91E8DD}"/>
    <dgm:cxn modelId="{1BD64166-5F78-4864-A1F0-A191E918C264}" srcId="{BB670293-B8E5-4859-8007-8F9FC4834FAA}" destId="{39DF3810-CEBB-4E1D-B380-F2C06758B7A5}" srcOrd="1" destOrd="0" parTransId="{C411F391-D77F-4134-8545-D61EEF47ED1C}" sibTransId="{AAAC376C-7B71-4862-99C1-42EF444CAE4B}"/>
    <dgm:cxn modelId="{F0F5E748-971C-4115-BF10-6E31D30563B7}" type="presOf" srcId="{675FA32C-96DC-4B63-A70A-C3BEB4001477}" destId="{45536CA8-3647-4D2E-8EDE-219C677ECF48}" srcOrd="1" destOrd="0" presId="urn:microsoft.com/office/officeart/2005/8/layout/hierarchy3"/>
    <dgm:cxn modelId="{C03EAB6D-8C89-4DF7-9AE9-E9F28E0116B5}" type="presOf" srcId="{FEA7E330-3B76-4CEF-ACA6-974DBF0842D3}" destId="{39269E4F-B83F-470F-B01F-64CD12008B54}" srcOrd="0" destOrd="0" presId="urn:microsoft.com/office/officeart/2005/8/layout/hierarchy3"/>
    <dgm:cxn modelId="{E713996F-D51E-4F6A-A289-1CF8D6D6CC1D}" type="presOf" srcId="{356C38E8-5D70-4594-9F71-54CCEF035C54}" destId="{17312306-F1C7-4428-BF9E-CB7D5417D0D6}" srcOrd="0" destOrd="0" presId="urn:microsoft.com/office/officeart/2005/8/layout/hierarchy3"/>
    <dgm:cxn modelId="{1F166C50-0C3C-469F-BA9F-60B4C82D6894}" type="presOf" srcId="{F9FB1B14-4473-4E0E-8DFE-7E3C19CE55EE}" destId="{CF7EE8B2-5F96-447E-9DF2-5DB6ADA7A3D1}" srcOrd="0" destOrd="0" presId="urn:microsoft.com/office/officeart/2005/8/layout/hierarchy3"/>
    <dgm:cxn modelId="{4233F651-084D-4D2F-9A62-2717F03F2837}" srcId="{9446248A-BB1B-4BD2-9939-61DF7BDB6D27}" destId="{BB670293-B8E5-4859-8007-8F9FC4834FAA}" srcOrd="1" destOrd="0" parTransId="{18D5BD5C-2478-4C33-B834-5412B86AE6D0}" sibTransId="{B9ED974A-C1DC-47EC-A5F9-9724F26178AC}"/>
    <dgm:cxn modelId="{DEDC5F52-76C1-443C-AC29-DAB5B288306A}" type="presOf" srcId="{675FA32C-96DC-4B63-A70A-C3BEB4001477}" destId="{12E97619-6287-4B2F-B4A8-396C8B71DBB5}" srcOrd="0" destOrd="0" presId="urn:microsoft.com/office/officeart/2005/8/layout/hierarchy3"/>
    <dgm:cxn modelId="{9798B952-1DE0-41B2-AFE5-48C279EBED5C}" type="presOf" srcId="{F5087221-4DEB-4F4A-B77A-6187C34BF976}" destId="{F6259318-2AD4-4F03-98C3-B3F67F3977D4}" srcOrd="0" destOrd="0" presId="urn:microsoft.com/office/officeart/2005/8/layout/hierarchy3"/>
    <dgm:cxn modelId="{8FB05B74-83CD-4AB3-A705-B52B6EE6479A}" type="presOf" srcId="{4E2488EB-26BB-4EB5-805B-0452C8602C2F}" destId="{214FC564-0322-4AC3-BD50-B461B36926D3}" srcOrd="0" destOrd="0" presId="urn:microsoft.com/office/officeart/2005/8/layout/hierarchy3"/>
    <dgm:cxn modelId="{E7111856-218F-4E82-84D8-1BC5273751B2}" type="presOf" srcId="{9446248A-BB1B-4BD2-9939-61DF7BDB6D27}" destId="{32736A02-237D-459B-A008-D2008053AE0A}" srcOrd="0" destOrd="0" presId="urn:microsoft.com/office/officeart/2005/8/layout/hierarchy3"/>
    <dgm:cxn modelId="{E7336F77-9946-4A53-918D-16C0A5C88774}" type="presOf" srcId="{D981AE17-5A4D-4152-9B5F-A30C7563C49F}" destId="{B94F54DE-65A1-440B-907A-69C16A443FEF}" srcOrd="0" destOrd="0" presId="urn:microsoft.com/office/officeart/2005/8/layout/hierarchy3"/>
    <dgm:cxn modelId="{D4BFE37F-385B-46AB-95DA-28BF92BD15B5}" srcId="{9446248A-BB1B-4BD2-9939-61DF7BDB6D27}" destId="{675FA32C-96DC-4B63-A70A-C3BEB4001477}" srcOrd="0" destOrd="0" parTransId="{FB019ED8-0FB7-420D-AC5E-DAF1B85D5CA4}" sibTransId="{B854F652-D616-4771-A8D4-7E5421680EDB}"/>
    <dgm:cxn modelId="{9DAC4682-C86A-430B-B68E-E7EB297A6678}" srcId="{AC81F422-D2E0-40B1-82B5-ECE68DBE95EE}" destId="{F5087221-4DEB-4F4A-B77A-6187C34BF976}" srcOrd="2" destOrd="0" parTransId="{4E2488EB-26BB-4EB5-805B-0452C8602C2F}" sibTransId="{4A4AF8B6-D505-489A-B1F9-54DEDA755D27}"/>
    <dgm:cxn modelId="{6C6E0483-FDA9-4AA0-913B-F82E561EA72E}" type="presOf" srcId="{16B2B68F-1D2E-4242-AC04-9E6716A0F5C9}" destId="{7C289E9F-298A-4432-A8DA-8980750792FC}" srcOrd="0" destOrd="0" presId="urn:microsoft.com/office/officeart/2005/8/layout/hierarchy3"/>
    <dgm:cxn modelId="{32F6AD8E-C8B1-463D-AC02-3934F04C3B9F}" srcId="{F9FB1B14-4473-4E0E-8DFE-7E3C19CE55EE}" destId="{701AC7F3-8D4A-4287-9DFE-ECA32E8E1F5B}" srcOrd="0" destOrd="0" parTransId="{CD45116E-3D4C-4366-847B-95E6C3AE441C}" sibTransId="{8E14F2E0-C7BD-4006-BE3C-60AC16BD05D4}"/>
    <dgm:cxn modelId="{6D7FD58E-D57B-4FF4-8D58-0C654BE05A05}" type="presOf" srcId="{BB670293-B8E5-4859-8007-8F9FC4834FAA}" destId="{C10E4005-AF7A-42B5-839C-F3F961D9B07A}" srcOrd="0" destOrd="0" presId="urn:microsoft.com/office/officeart/2005/8/layout/hierarchy3"/>
    <dgm:cxn modelId="{0C991B93-734A-48DF-BB7B-F470DD3862A2}" type="presOf" srcId="{701AC7F3-8D4A-4287-9DFE-ECA32E8E1F5B}" destId="{E3200C29-401C-4E8F-9A77-F2276D43F4FC}" srcOrd="0" destOrd="0" presId="urn:microsoft.com/office/officeart/2005/8/layout/hierarchy3"/>
    <dgm:cxn modelId="{BD59A497-6706-4750-8441-212173CBDEBD}" srcId="{C6C948F6-B820-496E-95CA-6FAE7A2055FB}" destId="{99E51366-CA55-4596-8EE8-4FD208CC5F80}" srcOrd="3" destOrd="0" parTransId="{CB81B7CB-05F5-4505-AFE9-E8BC1B50E9B5}" sibTransId="{BAD8BB1A-CF95-4926-A9D8-CC48FB51B46F}"/>
    <dgm:cxn modelId="{8603F59D-0E16-46EC-8D2C-1D76A1C95A8A}" type="presOf" srcId="{322146EA-C859-4C91-A5C6-17C9266B6B6B}" destId="{A0A34292-02E7-4ADF-93E5-3A976D44EBC6}" srcOrd="0" destOrd="0" presId="urn:microsoft.com/office/officeart/2005/8/layout/hierarchy3"/>
    <dgm:cxn modelId="{79A09DA2-A7C1-44CF-99CC-7DF48F2CAF81}" type="presOf" srcId="{5976142C-D05F-4270-A175-AA23C959520F}" destId="{AB3FF241-A7EC-43C2-AB57-CAB0397979F3}" srcOrd="0" destOrd="0" presId="urn:microsoft.com/office/officeart/2005/8/layout/hierarchy3"/>
    <dgm:cxn modelId="{272A06A4-36F4-49D6-8FF6-0252E3909137}" type="presOf" srcId="{7E19566D-2E87-4BA2-92DF-C4B9E4A07F92}" destId="{F7586FE4-BF1F-4791-8BF6-4DDB2698BEB6}" srcOrd="0" destOrd="0" presId="urn:microsoft.com/office/officeart/2005/8/layout/hierarchy3"/>
    <dgm:cxn modelId="{9E038AAA-4096-4C4C-AF28-FAFAD38F2B59}" type="presOf" srcId="{F65F5A84-4EBD-41CA-ACA9-EAD0F2D2BBEB}" destId="{31B074FB-6AAF-4E4B-B71F-02D3D098A50E}" srcOrd="0" destOrd="0" presId="urn:microsoft.com/office/officeart/2005/8/layout/hierarchy3"/>
    <dgm:cxn modelId="{ADAA94B1-3265-424B-862B-4A0F2CBACEAB}" type="presOf" srcId="{1376A80E-F9C5-4FF8-91BE-D20E895EE7EE}" destId="{AFD47597-6C33-4A66-9019-982C56335729}" srcOrd="0" destOrd="0" presId="urn:microsoft.com/office/officeart/2005/8/layout/hierarchy3"/>
    <dgm:cxn modelId="{F03744C5-940E-4444-BE9F-9916B09EEFD4}" srcId="{9446248A-BB1B-4BD2-9939-61DF7BDB6D27}" destId="{C6C948F6-B820-496E-95CA-6FAE7A2055FB}" srcOrd="2" destOrd="0" parTransId="{A4288C12-C864-4B11-95F0-AE5BFD6A2998}" sibTransId="{5ECD3A4E-E707-4996-8472-ED70FE98DFCE}"/>
    <dgm:cxn modelId="{2C4074CA-7E96-4C52-8BB5-C2ECA11AAD79}" type="presOf" srcId="{CB81B7CB-05F5-4505-AFE9-E8BC1B50E9B5}" destId="{96D12235-2736-4CC3-81AD-8A7E68F6B621}" srcOrd="0" destOrd="0" presId="urn:microsoft.com/office/officeart/2005/8/layout/hierarchy3"/>
    <dgm:cxn modelId="{9D5D92DC-2E4B-434D-92C2-E90FA16C82B4}" srcId="{9446248A-BB1B-4BD2-9939-61DF7BDB6D27}" destId="{F9FB1B14-4473-4E0E-8DFE-7E3C19CE55EE}" srcOrd="3" destOrd="0" parTransId="{AF89FD26-5CE8-4735-8887-584999325CAB}" sibTransId="{DF413338-054F-4E8C-98E1-F0D0E492F782}"/>
    <dgm:cxn modelId="{ED67D5DF-D83A-4E8E-93BB-170B2E463A5B}" type="presOf" srcId="{C6C948F6-B820-496E-95CA-6FAE7A2055FB}" destId="{D3052A52-AF25-4C14-9C05-D4C8B36D52CF}" srcOrd="0" destOrd="0" presId="urn:microsoft.com/office/officeart/2005/8/layout/hierarchy3"/>
    <dgm:cxn modelId="{5B63E0E4-68A4-4F80-977B-C17EC65E186D}" type="presOf" srcId="{94F6754C-5BFE-46E4-8971-04779593FA8A}" destId="{ECC61187-F023-410E-B0D6-5692B090E4C7}" srcOrd="0" destOrd="0" presId="urn:microsoft.com/office/officeart/2005/8/layout/hierarchy3"/>
    <dgm:cxn modelId="{3589ADE5-682E-4A3A-A654-D8DE02F302D0}" type="presOf" srcId="{9EE190B2-CAC4-433A-9B12-D9C3FF0D43F5}" destId="{70FCED0A-2A4D-48CB-979E-C6F02AADFD48}" srcOrd="0" destOrd="0" presId="urn:microsoft.com/office/officeart/2005/8/layout/hierarchy3"/>
    <dgm:cxn modelId="{E9A8FCE8-A3ED-4FA8-A205-4DC7F0A70587}" type="presOf" srcId="{CD45116E-3D4C-4366-847B-95E6C3AE441C}" destId="{DDFA9EB7-F76A-4FF9-93CD-8EF204E03727}" srcOrd="0" destOrd="0" presId="urn:microsoft.com/office/officeart/2005/8/layout/hierarchy3"/>
    <dgm:cxn modelId="{D5C3DDE9-1B80-4972-8E8B-E9E12BD86427}" type="presOf" srcId="{AC81F422-D2E0-40B1-82B5-ECE68DBE95EE}" destId="{F20BAD99-F000-4AF8-A91C-57D704E05856}" srcOrd="1" destOrd="0" presId="urn:microsoft.com/office/officeart/2005/8/layout/hierarchy3"/>
    <dgm:cxn modelId="{497267EE-7E0E-489C-97FE-F09F9D61C282}" type="presOf" srcId="{F9FB1B14-4473-4E0E-8DFE-7E3C19CE55EE}" destId="{765DEBA4-8430-426C-B7E3-DBB18A9616F1}" srcOrd="1" destOrd="0" presId="urn:microsoft.com/office/officeart/2005/8/layout/hierarchy3"/>
    <dgm:cxn modelId="{CBAE7AF3-5276-4DC3-857E-7274702E5D31}" type="presOf" srcId="{AC81F422-D2E0-40B1-82B5-ECE68DBE95EE}" destId="{02FB212F-4607-4CF5-99C1-C6C8BD1141AF}" srcOrd="0" destOrd="0" presId="urn:microsoft.com/office/officeart/2005/8/layout/hierarchy3"/>
    <dgm:cxn modelId="{AA659FF8-7434-41A5-B267-316651935B08}" srcId="{C6C948F6-B820-496E-95CA-6FAE7A2055FB}" destId="{54E0C272-E3AA-476D-A72E-C072C335D85E}" srcOrd="2" destOrd="0" parTransId="{408F1A2C-F0CE-4B05-9516-758CC67529F7}" sibTransId="{86ECA464-783B-4C44-B628-624E96E7774A}"/>
    <dgm:cxn modelId="{16DBC6FB-ECD4-4596-B5ED-63C8A9FDE6B7}" type="presOf" srcId="{D4E5988C-7EEA-41A3-A48E-4E1C79379D83}" destId="{A58984E8-276A-48FA-BE0D-FB19BD99B97C}" srcOrd="0" destOrd="0" presId="urn:microsoft.com/office/officeart/2005/8/layout/hierarchy3"/>
    <dgm:cxn modelId="{9AABC8FB-2111-4FB5-A9C1-DA692473F15D}" srcId="{F9FB1B14-4473-4E0E-8DFE-7E3C19CE55EE}" destId="{C6584800-02F3-4D7F-953D-5F19238B44A2}" srcOrd="2" destOrd="0" parTransId="{52BFEECB-60FB-4FA8-9759-6F6372D5418D}" sibTransId="{3B3E5A53-3F3D-4BC8-AA76-1FFCAE7A3E16}"/>
    <dgm:cxn modelId="{F9A3C648-7E9C-4885-ACF0-8B6CADB59339}" type="presParOf" srcId="{32736A02-237D-459B-A008-D2008053AE0A}" destId="{06B5985D-3EA8-4818-AE7B-7EE2826280A0}" srcOrd="0" destOrd="0" presId="urn:microsoft.com/office/officeart/2005/8/layout/hierarchy3"/>
    <dgm:cxn modelId="{8E733459-C524-431A-BEE4-A67F5220A836}" type="presParOf" srcId="{06B5985D-3EA8-4818-AE7B-7EE2826280A0}" destId="{9254C277-B688-4CE7-8CE6-2D74666FC9F2}" srcOrd="0" destOrd="0" presId="urn:microsoft.com/office/officeart/2005/8/layout/hierarchy3"/>
    <dgm:cxn modelId="{4F97C582-FD56-4F82-8247-291633AEE4C5}" type="presParOf" srcId="{9254C277-B688-4CE7-8CE6-2D74666FC9F2}" destId="{12E97619-6287-4B2F-B4A8-396C8B71DBB5}" srcOrd="0" destOrd="0" presId="urn:microsoft.com/office/officeart/2005/8/layout/hierarchy3"/>
    <dgm:cxn modelId="{F87F3845-758A-427C-A7ED-B6A2FF2D435D}" type="presParOf" srcId="{9254C277-B688-4CE7-8CE6-2D74666FC9F2}" destId="{45536CA8-3647-4D2E-8EDE-219C677ECF48}" srcOrd="1" destOrd="0" presId="urn:microsoft.com/office/officeart/2005/8/layout/hierarchy3"/>
    <dgm:cxn modelId="{5413F6A1-3A90-4F1A-8539-B9CA299E2B19}" type="presParOf" srcId="{06B5985D-3EA8-4818-AE7B-7EE2826280A0}" destId="{D9665553-CD68-4877-8A26-9CB7403A8FA0}" srcOrd="1" destOrd="0" presId="urn:microsoft.com/office/officeart/2005/8/layout/hierarchy3"/>
    <dgm:cxn modelId="{2D6BE2D4-C1B0-45BF-91D5-CF7B1E55944F}" type="presParOf" srcId="{D9665553-CD68-4877-8A26-9CB7403A8FA0}" destId="{A58984E8-276A-48FA-BE0D-FB19BD99B97C}" srcOrd="0" destOrd="0" presId="urn:microsoft.com/office/officeart/2005/8/layout/hierarchy3"/>
    <dgm:cxn modelId="{7D6DEE72-B286-4099-AA9C-8D7301D5BE2A}" type="presParOf" srcId="{D9665553-CD68-4877-8A26-9CB7403A8FA0}" destId="{70FCED0A-2A4D-48CB-979E-C6F02AADFD48}" srcOrd="1" destOrd="0" presId="urn:microsoft.com/office/officeart/2005/8/layout/hierarchy3"/>
    <dgm:cxn modelId="{DE89372D-773D-4D6B-ADE1-60DE6B225948}" type="presParOf" srcId="{32736A02-237D-459B-A008-D2008053AE0A}" destId="{1DEB3F8D-6F41-473C-8590-D3ED7D52E76F}" srcOrd="1" destOrd="0" presId="urn:microsoft.com/office/officeart/2005/8/layout/hierarchy3"/>
    <dgm:cxn modelId="{198FD94A-E501-42D0-9249-168452008C70}" type="presParOf" srcId="{1DEB3F8D-6F41-473C-8590-D3ED7D52E76F}" destId="{FD3A29BA-43D3-4E16-A29B-E2AD4596FF93}" srcOrd="0" destOrd="0" presId="urn:microsoft.com/office/officeart/2005/8/layout/hierarchy3"/>
    <dgm:cxn modelId="{20993DD5-9B7F-4964-B386-9AF8EDFB763F}" type="presParOf" srcId="{FD3A29BA-43D3-4E16-A29B-E2AD4596FF93}" destId="{C10E4005-AF7A-42B5-839C-F3F961D9B07A}" srcOrd="0" destOrd="0" presId="urn:microsoft.com/office/officeart/2005/8/layout/hierarchy3"/>
    <dgm:cxn modelId="{42A6373A-CFF1-4A00-880D-CF29122B6011}" type="presParOf" srcId="{FD3A29BA-43D3-4E16-A29B-E2AD4596FF93}" destId="{B46C00C8-1171-47A3-9E70-C7310A328421}" srcOrd="1" destOrd="0" presId="urn:microsoft.com/office/officeart/2005/8/layout/hierarchy3"/>
    <dgm:cxn modelId="{0A9D7327-0FAC-4C86-AD31-DCB24CE0A29C}" type="presParOf" srcId="{1DEB3F8D-6F41-473C-8590-D3ED7D52E76F}" destId="{D8787FCC-DB48-41EE-913D-B6C7746A4365}" srcOrd="1" destOrd="0" presId="urn:microsoft.com/office/officeart/2005/8/layout/hierarchy3"/>
    <dgm:cxn modelId="{4D85DF3A-3D7C-4ED9-BF3D-AF39EAF814DE}" type="presParOf" srcId="{D8787FCC-DB48-41EE-913D-B6C7746A4365}" destId="{AB3FF241-A7EC-43C2-AB57-CAB0397979F3}" srcOrd="0" destOrd="0" presId="urn:microsoft.com/office/officeart/2005/8/layout/hierarchy3"/>
    <dgm:cxn modelId="{B7BE39B9-7B15-48A6-B028-4CD2A3F2E74F}" type="presParOf" srcId="{D8787FCC-DB48-41EE-913D-B6C7746A4365}" destId="{31B074FB-6AAF-4E4B-B71F-02D3D098A50E}" srcOrd="1" destOrd="0" presId="urn:microsoft.com/office/officeart/2005/8/layout/hierarchy3"/>
    <dgm:cxn modelId="{D673CAB4-5C1D-49C8-9A1A-DBBC5C34E2DF}" type="presParOf" srcId="{D8787FCC-DB48-41EE-913D-B6C7746A4365}" destId="{D77310C0-4B99-4258-9EE0-D7B05BCA967F}" srcOrd="2" destOrd="0" presId="urn:microsoft.com/office/officeart/2005/8/layout/hierarchy3"/>
    <dgm:cxn modelId="{109A5D9D-BB71-4D20-8ACC-71D05649570E}" type="presParOf" srcId="{D8787FCC-DB48-41EE-913D-B6C7746A4365}" destId="{D82F5694-B0DE-4E44-BD67-1A2DC76F4094}" srcOrd="3" destOrd="0" presId="urn:microsoft.com/office/officeart/2005/8/layout/hierarchy3"/>
    <dgm:cxn modelId="{82DF94F2-B78A-4AD1-BE15-E1430953402B}" type="presParOf" srcId="{32736A02-237D-459B-A008-D2008053AE0A}" destId="{D00C57BA-1AE5-46AE-884C-DDFF63B27696}" srcOrd="2" destOrd="0" presId="urn:microsoft.com/office/officeart/2005/8/layout/hierarchy3"/>
    <dgm:cxn modelId="{2179DAD9-C52A-4617-89F0-3590BCAD2453}" type="presParOf" srcId="{D00C57BA-1AE5-46AE-884C-DDFF63B27696}" destId="{117D6203-8622-4A69-B5F4-0A12B64037AA}" srcOrd="0" destOrd="0" presId="urn:microsoft.com/office/officeart/2005/8/layout/hierarchy3"/>
    <dgm:cxn modelId="{9606C684-3064-4A4D-AA5F-1BBA000C4925}" type="presParOf" srcId="{117D6203-8622-4A69-B5F4-0A12B64037AA}" destId="{D3052A52-AF25-4C14-9C05-D4C8B36D52CF}" srcOrd="0" destOrd="0" presId="urn:microsoft.com/office/officeart/2005/8/layout/hierarchy3"/>
    <dgm:cxn modelId="{AE714A31-8B00-43AD-BDAE-1B6BF341A321}" type="presParOf" srcId="{117D6203-8622-4A69-B5F4-0A12B64037AA}" destId="{7309F909-EA0F-4F65-A056-1D8CAFD01DA3}" srcOrd="1" destOrd="0" presId="urn:microsoft.com/office/officeart/2005/8/layout/hierarchy3"/>
    <dgm:cxn modelId="{83B155A1-3A27-40D6-B58A-BC960D31CFDB}" type="presParOf" srcId="{D00C57BA-1AE5-46AE-884C-DDFF63B27696}" destId="{8913DD32-0204-4DFD-9766-ED6F73FA39C7}" srcOrd="1" destOrd="0" presId="urn:microsoft.com/office/officeart/2005/8/layout/hierarchy3"/>
    <dgm:cxn modelId="{39851210-CCEA-415E-A358-1EDE778BE396}" type="presParOf" srcId="{8913DD32-0204-4DFD-9766-ED6F73FA39C7}" destId="{17312306-F1C7-4428-BF9E-CB7D5417D0D6}" srcOrd="0" destOrd="0" presId="urn:microsoft.com/office/officeart/2005/8/layout/hierarchy3"/>
    <dgm:cxn modelId="{A6915FD3-DD7B-4393-8154-28605721DFFD}" type="presParOf" srcId="{8913DD32-0204-4DFD-9766-ED6F73FA39C7}" destId="{AFD47597-6C33-4A66-9019-982C56335729}" srcOrd="1" destOrd="0" presId="urn:microsoft.com/office/officeart/2005/8/layout/hierarchy3"/>
    <dgm:cxn modelId="{D31CE2E4-B538-41F9-9FCE-FA4BB96926FF}" type="presParOf" srcId="{8913DD32-0204-4DFD-9766-ED6F73FA39C7}" destId="{B94F54DE-65A1-440B-907A-69C16A443FEF}" srcOrd="2" destOrd="0" presId="urn:microsoft.com/office/officeart/2005/8/layout/hierarchy3"/>
    <dgm:cxn modelId="{F8CAA00D-3D06-4A29-8F08-E7FB051886FC}" type="presParOf" srcId="{8913DD32-0204-4DFD-9766-ED6F73FA39C7}" destId="{7C289E9F-298A-4432-A8DA-8980750792FC}" srcOrd="3" destOrd="0" presId="urn:microsoft.com/office/officeart/2005/8/layout/hierarchy3"/>
    <dgm:cxn modelId="{6B9F5828-C247-43B8-A210-5B932F9EF047}" type="presParOf" srcId="{8913DD32-0204-4DFD-9766-ED6F73FA39C7}" destId="{EF63421C-8E0B-4AFF-9381-33C85EE1B83E}" srcOrd="4" destOrd="0" presId="urn:microsoft.com/office/officeart/2005/8/layout/hierarchy3"/>
    <dgm:cxn modelId="{1CA5CCA2-09E4-47ED-B0F2-56B146D87161}" type="presParOf" srcId="{8913DD32-0204-4DFD-9766-ED6F73FA39C7}" destId="{00004C56-CC49-47F9-98FC-B0EF8624AB50}" srcOrd="5" destOrd="0" presId="urn:microsoft.com/office/officeart/2005/8/layout/hierarchy3"/>
    <dgm:cxn modelId="{6C705ECE-EEE8-4C19-98D3-D9FE34E85FD1}" type="presParOf" srcId="{8913DD32-0204-4DFD-9766-ED6F73FA39C7}" destId="{96D12235-2736-4CC3-81AD-8A7E68F6B621}" srcOrd="6" destOrd="0" presId="urn:microsoft.com/office/officeart/2005/8/layout/hierarchy3"/>
    <dgm:cxn modelId="{94FC193A-3C52-470F-A8D4-8B8F23EF3601}" type="presParOf" srcId="{8913DD32-0204-4DFD-9766-ED6F73FA39C7}" destId="{8F209547-64C0-4A02-81FD-D217694AF98A}" srcOrd="7" destOrd="0" presId="urn:microsoft.com/office/officeart/2005/8/layout/hierarchy3"/>
    <dgm:cxn modelId="{059272A3-1714-4323-B388-7C15047EEE9B}" type="presParOf" srcId="{32736A02-237D-459B-A008-D2008053AE0A}" destId="{4BE16429-A60B-48D8-BB0C-DB3F66D6CD42}" srcOrd="3" destOrd="0" presId="urn:microsoft.com/office/officeart/2005/8/layout/hierarchy3"/>
    <dgm:cxn modelId="{3497C2BB-DEEA-4472-9DE9-C5A9D9745F1D}" type="presParOf" srcId="{4BE16429-A60B-48D8-BB0C-DB3F66D6CD42}" destId="{87CFCBFF-7B87-449B-8DA0-0333B86DEAF6}" srcOrd="0" destOrd="0" presId="urn:microsoft.com/office/officeart/2005/8/layout/hierarchy3"/>
    <dgm:cxn modelId="{72B8DCBA-5568-4F25-87B3-79A14B6B80FB}" type="presParOf" srcId="{87CFCBFF-7B87-449B-8DA0-0333B86DEAF6}" destId="{CF7EE8B2-5F96-447E-9DF2-5DB6ADA7A3D1}" srcOrd="0" destOrd="0" presId="urn:microsoft.com/office/officeart/2005/8/layout/hierarchy3"/>
    <dgm:cxn modelId="{8F48A195-E66F-4807-BC5C-AB0E4A0DF6CE}" type="presParOf" srcId="{87CFCBFF-7B87-449B-8DA0-0333B86DEAF6}" destId="{765DEBA4-8430-426C-B7E3-DBB18A9616F1}" srcOrd="1" destOrd="0" presId="urn:microsoft.com/office/officeart/2005/8/layout/hierarchy3"/>
    <dgm:cxn modelId="{1043DD73-CCAE-4725-8464-4445AE91FA86}" type="presParOf" srcId="{4BE16429-A60B-48D8-BB0C-DB3F66D6CD42}" destId="{35F8FB28-0F08-4155-9E48-6FBF3E48842C}" srcOrd="1" destOrd="0" presId="urn:microsoft.com/office/officeart/2005/8/layout/hierarchy3"/>
    <dgm:cxn modelId="{9FD6C7BD-E20D-431E-85FD-03685EF3448A}" type="presParOf" srcId="{35F8FB28-0F08-4155-9E48-6FBF3E48842C}" destId="{DDFA9EB7-F76A-4FF9-93CD-8EF204E03727}" srcOrd="0" destOrd="0" presId="urn:microsoft.com/office/officeart/2005/8/layout/hierarchy3"/>
    <dgm:cxn modelId="{626644F1-AFB5-4A59-A832-810678CE960C}" type="presParOf" srcId="{35F8FB28-0F08-4155-9E48-6FBF3E48842C}" destId="{E3200C29-401C-4E8F-9A77-F2276D43F4FC}" srcOrd="1" destOrd="0" presId="urn:microsoft.com/office/officeart/2005/8/layout/hierarchy3"/>
    <dgm:cxn modelId="{295F2174-8A98-42DF-B63C-517CAC2D8E55}" type="presParOf" srcId="{35F8FB28-0F08-4155-9E48-6FBF3E48842C}" destId="{A0A34292-02E7-4ADF-93E5-3A976D44EBC6}" srcOrd="2" destOrd="0" presId="urn:microsoft.com/office/officeart/2005/8/layout/hierarchy3"/>
    <dgm:cxn modelId="{FC57BA91-C0E9-40AA-BE9B-63BA2CB1E210}" type="presParOf" srcId="{35F8FB28-0F08-4155-9E48-6FBF3E48842C}" destId="{9C86FF1D-0A95-4C1A-8D78-A2F6B70BBD90}" srcOrd="3" destOrd="0" presId="urn:microsoft.com/office/officeart/2005/8/layout/hierarchy3"/>
    <dgm:cxn modelId="{1FF13F34-82FE-4897-820C-89DA1E58749C}" type="presParOf" srcId="{35F8FB28-0F08-4155-9E48-6FBF3E48842C}" destId="{79A72963-FE9E-4BEE-976B-D263D1B9F374}" srcOrd="4" destOrd="0" presId="urn:microsoft.com/office/officeart/2005/8/layout/hierarchy3"/>
    <dgm:cxn modelId="{F8C2F493-87AD-48F6-B9F0-39C3C9B66885}" type="presParOf" srcId="{35F8FB28-0F08-4155-9E48-6FBF3E48842C}" destId="{995A8B8E-97A2-4E6C-80FF-0914DC4E7E7C}" srcOrd="5" destOrd="0" presId="urn:microsoft.com/office/officeart/2005/8/layout/hierarchy3"/>
    <dgm:cxn modelId="{77518863-AB02-40D8-A0CB-0F2CAC9216F5}" type="presParOf" srcId="{32736A02-237D-459B-A008-D2008053AE0A}" destId="{652163D4-1CA2-4F3C-8260-30AA295E09BC}" srcOrd="4" destOrd="0" presId="urn:microsoft.com/office/officeart/2005/8/layout/hierarchy3"/>
    <dgm:cxn modelId="{84323BB1-3FC3-40C7-BC8D-81FD45B82BD1}" type="presParOf" srcId="{652163D4-1CA2-4F3C-8260-30AA295E09BC}" destId="{6EA5104D-1BA1-423F-A3E8-B430231E8E73}" srcOrd="0" destOrd="0" presId="urn:microsoft.com/office/officeart/2005/8/layout/hierarchy3"/>
    <dgm:cxn modelId="{204211A7-3818-411B-99D1-10BC3A5D172A}" type="presParOf" srcId="{6EA5104D-1BA1-423F-A3E8-B430231E8E73}" destId="{02FB212F-4607-4CF5-99C1-C6C8BD1141AF}" srcOrd="0" destOrd="0" presId="urn:microsoft.com/office/officeart/2005/8/layout/hierarchy3"/>
    <dgm:cxn modelId="{78008CB5-FEA3-4A67-8FE3-CE1C4BCD1AA7}" type="presParOf" srcId="{6EA5104D-1BA1-423F-A3E8-B430231E8E73}" destId="{F20BAD99-F000-4AF8-A91C-57D704E05856}" srcOrd="1" destOrd="0" presId="urn:microsoft.com/office/officeart/2005/8/layout/hierarchy3"/>
    <dgm:cxn modelId="{ADE19155-687D-4EFD-8491-C15CD6C2183F}" type="presParOf" srcId="{652163D4-1CA2-4F3C-8260-30AA295E09BC}" destId="{77B8CBCC-9C12-465D-9193-9D6E5C28AEEE}" srcOrd="1" destOrd="0" presId="urn:microsoft.com/office/officeart/2005/8/layout/hierarchy3"/>
    <dgm:cxn modelId="{56E34B20-CD69-42BB-9517-9AF35A043C36}" type="presParOf" srcId="{77B8CBCC-9C12-465D-9193-9D6E5C28AEEE}" destId="{F7586FE4-BF1F-4791-8BF6-4DDB2698BEB6}" srcOrd="0" destOrd="0" presId="urn:microsoft.com/office/officeart/2005/8/layout/hierarchy3"/>
    <dgm:cxn modelId="{5082B2BB-42DF-45F8-876F-51EA9A0CFD03}" type="presParOf" srcId="{77B8CBCC-9C12-465D-9193-9D6E5C28AEEE}" destId="{B9866A7E-FB2E-4D69-8701-C4219A5D0FB1}" srcOrd="1" destOrd="0" presId="urn:microsoft.com/office/officeart/2005/8/layout/hierarchy3"/>
    <dgm:cxn modelId="{21F6B847-F61C-437F-B55E-F36C4B561C94}" type="presParOf" srcId="{77B8CBCC-9C12-465D-9193-9D6E5C28AEEE}" destId="{ECC61187-F023-410E-B0D6-5692B090E4C7}" srcOrd="2" destOrd="0" presId="urn:microsoft.com/office/officeart/2005/8/layout/hierarchy3"/>
    <dgm:cxn modelId="{5BDA4D70-AF8B-416C-AC95-206448DB3EEC}" type="presParOf" srcId="{77B8CBCC-9C12-465D-9193-9D6E5C28AEEE}" destId="{39269E4F-B83F-470F-B01F-64CD12008B54}" srcOrd="3" destOrd="0" presId="urn:microsoft.com/office/officeart/2005/8/layout/hierarchy3"/>
    <dgm:cxn modelId="{35EF8CD1-9816-4AF1-A70F-0812776372C5}" type="presParOf" srcId="{77B8CBCC-9C12-465D-9193-9D6E5C28AEEE}" destId="{214FC564-0322-4AC3-BD50-B461B36926D3}" srcOrd="4" destOrd="0" presId="urn:microsoft.com/office/officeart/2005/8/layout/hierarchy3"/>
    <dgm:cxn modelId="{B3F51DF3-5913-4BA1-9159-8E6A96185970}" type="presParOf" srcId="{77B8CBCC-9C12-465D-9193-9D6E5C28AEEE}" destId="{F6259318-2AD4-4F03-98C3-B3F67F3977D4}" srcOrd="5"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7CAAA7A-939D-43F1-9858-61913643670C}" type="doc">
      <dgm:prSet loTypeId="urn:microsoft.com/office/officeart/2005/8/layout/radial3" loCatId="cycle" qsTypeId="urn:microsoft.com/office/officeart/2005/8/quickstyle/simple1" qsCatId="simple" csTypeId="urn:microsoft.com/office/officeart/2005/8/colors/accent1_2" csCatId="accent1" phldr="1"/>
      <dgm:spPr/>
      <dgm:t>
        <a:bodyPr/>
        <a:lstStyle/>
        <a:p>
          <a:endParaRPr lang="en-US"/>
        </a:p>
      </dgm:t>
    </dgm:pt>
    <dgm:pt modelId="{8F86EDCE-A388-403E-895D-5A493F632298}">
      <dgm:prSet phldrT="[Testo]" custT="1"/>
      <dgm:spPr>
        <a:solidFill>
          <a:srgbClr val="5FBAD9"/>
        </a:solidFill>
      </dgm:spPr>
      <dgm:t>
        <a:bodyPr/>
        <a:lstStyle/>
        <a:p>
          <a:r>
            <a:rPr lang="it-IT" sz="2400" dirty="0" err="1"/>
            <a:t>EnMS</a:t>
          </a:r>
          <a:r>
            <a:rPr lang="it-IT" sz="2400" dirty="0"/>
            <a:t> </a:t>
          </a:r>
          <a:r>
            <a:rPr lang="it-IT" sz="2400" dirty="0" err="1"/>
            <a:t>Guidelines</a:t>
          </a:r>
          <a:endParaRPr lang="en-US" sz="2400" dirty="0"/>
        </a:p>
      </dgm:t>
    </dgm:pt>
    <dgm:pt modelId="{E39359CC-B28C-4623-B498-0E5F9DC96A35}" type="parTrans" cxnId="{A289544D-D540-4DE4-8220-9DB521999360}">
      <dgm:prSet/>
      <dgm:spPr/>
      <dgm:t>
        <a:bodyPr/>
        <a:lstStyle/>
        <a:p>
          <a:endParaRPr lang="en-US" sz="1000"/>
        </a:p>
      </dgm:t>
    </dgm:pt>
    <dgm:pt modelId="{AD83181F-7F6A-4668-AB27-90B43182D387}" type="sibTrans" cxnId="{A289544D-D540-4DE4-8220-9DB521999360}">
      <dgm:prSet/>
      <dgm:spPr/>
      <dgm:t>
        <a:bodyPr/>
        <a:lstStyle/>
        <a:p>
          <a:endParaRPr lang="en-US" sz="1000"/>
        </a:p>
      </dgm:t>
    </dgm:pt>
    <dgm:pt modelId="{BB18B524-2D98-48B2-A89A-F4D2C750B440}">
      <dgm:prSet phldrT="[Testo]" custT="1"/>
      <dgm:spPr/>
      <dgm:t>
        <a:bodyPr/>
        <a:lstStyle/>
        <a:p>
          <a:r>
            <a:rPr lang="en-US" sz="1000" dirty="0"/>
            <a:t>Organization and Context</a:t>
          </a:r>
        </a:p>
      </dgm:t>
    </dgm:pt>
    <dgm:pt modelId="{C73B7947-3B32-4070-BE83-890E4B0D5F3A}" type="parTrans" cxnId="{DC7BF7BB-1E03-4694-A6E0-7DA95BDC055D}">
      <dgm:prSet/>
      <dgm:spPr/>
      <dgm:t>
        <a:bodyPr/>
        <a:lstStyle/>
        <a:p>
          <a:endParaRPr lang="en-US" sz="1000"/>
        </a:p>
      </dgm:t>
    </dgm:pt>
    <dgm:pt modelId="{C645565A-5B05-44A3-BF8C-EB37155647F2}" type="sibTrans" cxnId="{DC7BF7BB-1E03-4694-A6E0-7DA95BDC055D}">
      <dgm:prSet/>
      <dgm:spPr/>
      <dgm:t>
        <a:bodyPr/>
        <a:lstStyle/>
        <a:p>
          <a:endParaRPr lang="en-US" sz="1000"/>
        </a:p>
      </dgm:t>
    </dgm:pt>
    <dgm:pt modelId="{F086AD26-9602-4BC3-88C2-FC2F5A3799AC}">
      <dgm:prSet phldrT="[Testo]" custT="1"/>
      <dgm:spPr/>
      <dgm:t>
        <a:bodyPr/>
        <a:lstStyle/>
        <a:p>
          <a:r>
            <a:rPr lang="en-US" sz="1000" dirty="0"/>
            <a:t>Needs/Expectations of Interested Parties</a:t>
          </a:r>
        </a:p>
      </dgm:t>
    </dgm:pt>
    <dgm:pt modelId="{E82D5047-3D2C-4BF5-BA2B-287B91FDA014}" type="parTrans" cxnId="{11A1869A-A314-4B05-8F8F-79D47D007456}">
      <dgm:prSet/>
      <dgm:spPr/>
      <dgm:t>
        <a:bodyPr/>
        <a:lstStyle/>
        <a:p>
          <a:endParaRPr lang="en-US" sz="1000"/>
        </a:p>
      </dgm:t>
    </dgm:pt>
    <dgm:pt modelId="{6DBF2992-1D44-4AA5-954D-B82AB0537D0F}" type="sibTrans" cxnId="{11A1869A-A314-4B05-8F8F-79D47D007456}">
      <dgm:prSet/>
      <dgm:spPr/>
      <dgm:t>
        <a:bodyPr/>
        <a:lstStyle/>
        <a:p>
          <a:endParaRPr lang="en-US" sz="1000"/>
        </a:p>
      </dgm:t>
    </dgm:pt>
    <dgm:pt modelId="{8A399B18-CE9C-453E-B5CD-532A1D47A0D1}">
      <dgm:prSet phldrT="[Testo]" custT="1"/>
      <dgm:spPr/>
      <dgm:t>
        <a:bodyPr/>
        <a:lstStyle/>
        <a:p>
          <a:r>
            <a:rPr lang="en-US" sz="1000" dirty="0"/>
            <a:t>Leadership &amp; Commitment</a:t>
          </a:r>
        </a:p>
        <a:p>
          <a:r>
            <a:rPr lang="en-US" sz="1000" dirty="0"/>
            <a:t>Energy Policy</a:t>
          </a:r>
        </a:p>
      </dgm:t>
    </dgm:pt>
    <dgm:pt modelId="{9F377A0D-F702-4581-88C6-FB79458182AF}" type="parTrans" cxnId="{F410E50C-B994-4623-A6B1-50C8DF1B6D8F}">
      <dgm:prSet/>
      <dgm:spPr/>
      <dgm:t>
        <a:bodyPr/>
        <a:lstStyle/>
        <a:p>
          <a:endParaRPr lang="en-US" sz="1000"/>
        </a:p>
      </dgm:t>
    </dgm:pt>
    <dgm:pt modelId="{C80C57A6-0215-4F21-92FD-26C292BB6A4A}" type="sibTrans" cxnId="{F410E50C-B994-4623-A6B1-50C8DF1B6D8F}">
      <dgm:prSet/>
      <dgm:spPr/>
      <dgm:t>
        <a:bodyPr/>
        <a:lstStyle/>
        <a:p>
          <a:endParaRPr lang="en-US" sz="1000"/>
        </a:p>
      </dgm:t>
    </dgm:pt>
    <dgm:pt modelId="{AB7782EF-B400-4825-88D5-A8DE37D5F570}">
      <dgm:prSet phldrT="[Testo]" custT="1"/>
      <dgm:spPr/>
      <dgm:t>
        <a:bodyPr/>
        <a:lstStyle/>
        <a:p>
          <a:r>
            <a:rPr lang="en-US" sz="1000" dirty="0"/>
            <a:t>Actions to Address Risks</a:t>
          </a:r>
        </a:p>
      </dgm:t>
    </dgm:pt>
    <dgm:pt modelId="{24FF8083-22AF-4A5A-BD08-242736D01F46}" type="parTrans" cxnId="{2070EAAF-1CF9-4B2E-96B0-72F41A3EE639}">
      <dgm:prSet/>
      <dgm:spPr/>
      <dgm:t>
        <a:bodyPr/>
        <a:lstStyle/>
        <a:p>
          <a:endParaRPr lang="en-US" sz="1000"/>
        </a:p>
      </dgm:t>
    </dgm:pt>
    <dgm:pt modelId="{DC2A6D5C-1878-435C-8115-6A3D699B2798}" type="sibTrans" cxnId="{2070EAAF-1CF9-4B2E-96B0-72F41A3EE639}">
      <dgm:prSet/>
      <dgm:spPr/>
      <dgm:t>
        <a:bodyPr/>
        <a:lstStyle/>
        <a:p>
          <a:endParaRPr lang="en-US" sz="1000"/>
        </a:p>
      </dgm:t>
    </dgm:pt>
    <dgm:pt modelId="{4FD94D05-9089-449C-ACD7-BBFFC7F1C2E1}">
      <dgm:prSet phldrT="[Testo]" custT="1"/>
      <dgm:spPr/>
      <dgm:t>
        <a:bodyPr/>
        <a:lstStyle/>
        <a:p>
          <a:r>
            <a:rPr lang="it-IT" sz="1000" dirty="0"/>
            <a:t>Competence</a:t>
          </a:r>
        </a:p>
        <a:p>
          <a:r>
            <a:rPr lang="it-IT" sz="1000" dirty="0" err="1"/>
            <a:t>Awareness</a:t>
          </a:r>
          <a:endParaRPr lang="it-IT" sz="1000" dirty="0"/>
        </a:p>
        <a:p>
          <a:r>
            <a:rPr lang="it-IT" sz="1000" dirty="0" err="1"/>
            <a:t>Communication</a:t>
          </a:r>
          <a:endParaRPr lang="en-US" sz="1000" dirty="0"/>
        </a:p>
      </dgm:t>
    </dgm:pt>
    <dgm:pt modelId="{EF835CF8-178A-4F9C-B1FA-3B022717B5B7}" type="parTrans" cxnId="{041D8330-A474-451F-82BC-8209551F9463}">
      <dgm:prSet/>
      <dgm:spPr/>
      <dgm:t>
        <a:bodyPr/>
        <a:lstStyle/>
        <a:p>
          <a:endParaRPr lang="en-US" sz="1000"/>
        </a:p>
      </dgm:t>
    </dgm:pt>
    <dgm:pt modelId="{67D6DAA1-1E33-48E9-8875-8EDB58D596D3}" type="sibTrans" cxnId="{041D8330-A474-451F-82BC-8209551F9463}">
      <dgm:prSet/>
      <dgm:spPr/>
      <dgm:t>
        <a:bodyPr/>
        <a:lstStyle/>
        <a:p>
          <a:endParaRPr lang="en-US" sz="1000"/>
        </a:p>
      </dgm:t>
    </dgm:pt>
    <dgm:pt modelId="{F51EDCDA-F625-42B2-B968-1A40C2679C3E}">
      <dgm:prSet phldrT="[Testo]" custT="1"/>
      <dgm:spPr/>
      <dgm:t>
        <a:bodyPr/>
        <a:lstStyle/>
        <a:p>
          <a:r>
            <a:rPr lang="it-IT" sz="1000" dirty="0" err="1"/>
            <a:t>Operational</a:t>
          </a:r>
          <a:r>
            <a:rPr lang="it-IT" sz="1000" dirty="0"/>
            <a:t> Planning and Control</a:t>
          </a:r>
        </a:p>
        <a:p>
          <a:r>
            <a:rPr lang="it-IT" sz="1000" dirty="0"/>
            <a:t>Design</a:t>
          </a:r>
        </a:p>
        <a:p>
          <a:r>
            <a:rPr lang="it-IT" sz="1000" dirty="0"/>
            <a:t>Procurement</a:t>
          </a:r>
          <a:endParaRPr lang="en-US" sz="1000" dirty="0"/>
        </a:p>
      </dgm:t>
    </dgm:pt>
    <dgm:pt modelId="{1B24FA9A-8C21-4336-9FC0-B8158A8044CB}" type="parTrans" cxnId="{FA1F3891-9A06-4017-A330-A3F88C1F4E14}">
      <dgm:prSet/>
      <dgm:spPr/>
      <dgm:t>
        <a:bodyPr/>
        <a:lstStyle/>
        <a:p>
          <a:endParaRPr lang="en-US" sz="1000"/>
        </a:p>
      </dgm:t>
    </dgm:pt>
    <dgm:pt modelId="{5796B44A-9997-49B2-901B-F04365CB8811}" type="sibTrans" cxnId="{FA1F3891-9A06-4017-A330-A3F88C1F4E14}">
      <dgm:prSet/>
      <dgm:spPr/>
      <dgm:t>
        <a:bodyPr/>
        <a:lstStyle/>
        <a:p>
          <a:endParaRPr lang="en-US" sz="1000"/>
        </a:p>
      </dgm:t>
    </dgm:pt>
    <dgm:pt modelId="{9F56A383-0990-4892-AAA9-30E9EB8B5AE4}">
      <dgm:prSet phldrT="[Testo]" custT="1"/>
      <dgm:spPr/>
      <dgm:t>
        <a:bodyPr/>
        <a:lstStyle/>
        <a:p>
          <a:r>
            <a:rPr lang="it-IT" sz="1000" dirty="0"/>
            <a:t>Monitoring</a:t>
          </a:r>
        </a:p>
        <a:p>
          <a:r>
            <a:rPr lang="en-US" sz="1000" dirty="0"/>
            <a:t>Roles &amp; Authorities</a:t>
          </a:r>
        </a:p>
      </dgm:t>
    </dgm:pt>
    <dgm:pt modelId="{B0C8D38E-528F-464A-8F13-816B7DEC6285}" type="parTrans" cxnId="{6B5D1884-0B2B-4318-8445-25D43EC6B693}">
      <dgm:prSet/>
      <dgm:spPr/>
      <dgm:t>
        <a:bodyPr/>
        <a:lstStyle/>
        <a:p>
          <a:endParaRPr lang="en-US" sz="1000"/>
        </a:p>
      </dgm:t>
    </dgm:pt>
    <dgm:pt modelId="{F5443A0C-75A1-4551-8CD8-AA0809984231}" type="sibTrans" cxnId="{6B5D1884-0B2B-4318-8445-25D43EC6B693}">
      <dgm:prSet/>
      <dgm:spPr/>
      <dgm:t>
        <a:bodyPr/>
        <a:lstStyle/>
        <a:p>
          <a:endParaRPr lang="en-US" sz="1000"/>
        </a:p>
      </dgm:t>
    </dgm:pt>
    <dgm:pt modelId="{1B2E52CF-09F2-4457-A7E9-173D28DF78B2}">
      <dgm:prSet phldrT="[Testo]" custT="1"/>
      <dgm:spPr/>
      <dgm:t>
        <a:bodyPr/>
        <a:lstStyle/>
        <a:p>
          <a:r>
            <a:rPr lang="en-US" sz="1000" dirty="0"/>
            <a:t>Objectives and Planning</a:t>
          </a:r>
        </a:p>
        <a:p>
          <a:r>
            <a:rPr lang="en-US" sz="1000" dirty="0"/>
            <a:t>Energy Review</a:t>
          </a:r>
        </a:p>
        <a:p>
          <a:r>
            <a:rPr lang="it-IT" sz="1000" dirty="0"/>
            <a:t>Energy </a:t>
          </a:r>
          <a:r>
            <a:rPr lang="it-IT" sz="1000" dirty="0" err="1"/>
            <a:t>Indicators</a:t>
          </a:r>
          <a:endParaRPr lang="it-IT" sz="1000" dirty="0"/>
        </a:p>
        <a:p>
          <a:r>
            <a:rPr lang="it-IT" sz="1000" dirty="0"/>
            <a:t>Collection of Energy Data</a:t>
          </a:r>
          <a:endParaRPr lang="en-US" sz="1000" dirty="0"/>
        </a:p>
      </dgm:t>
    </dgm:pt>
    <dgm:pt modelId="{B90E6A67-7EC6-44EC-B126-3C5DB007E2DE}" type="parTrans" cxnId="{0B8A489C-A3CC-4807-9FD6-6AC8419FC62B}">
      <dgm:prSet/>
      <dgm:spPr/>
      <dgm:t>
        <a:bodyPr/>
        <a:lstStyle/>
        <a:p>
          <a:endParaRPr lang="en-US" sz="1000"/>
        </a:p>
      </dgm:t>
    </dgm:pt>
    <dgm:pt modelId="{BBE69E6C-3DBA-4356-AF03-B89598CB5FD5}" type="sibTrans" cxnId="{0B8A489C-A3CC-4807-9FD6-6AC8419FC62B}">
      <dgm:prSet/>
      <dgm:spPr/>
      <dgm:t>
        <a:bodyPr/>
        <a:lstStyle/>
        <a:p>
          <a:endParaRPr lang="en-US" sz="1000"/>
        </a:p>
      </dgm:t>
    </dgm:pt>
    <dgm:pt modelId="{F636FA0C-7C02-4569-8E4F-585EA9660334}">
      <dgm:prSet phldrT="[Testo]" custT="1"/>
      <dgm:spPr/>
      <dgm:t>
        <a:bodyPr/>
        <a:lstStyle/>
        <a:p>
          <a:r>
            <a:rPr lang="it-IT" sz="1000" dirty="0"/>
            <a:t>Monitoring &amp; Evaluation</a:t>
          </a:r>
          <a:endParaRPr lang="en-US" sz="1000" dirty="0"/>
        </a:p>
      </dgm:t>
    </dgm:pt>
    <dgm:pt modelId="{9D8A7D18-4D31-4606-B7C5-C708347AC9EF}" type="parTrans" cxnId="{1BAA0EEB-2BCC-44C9-9028-C3B6A7CC6821}">
      <dgm:prSet/>
      <dgm:spPr/>
      <dgm:t>
        <a:bodyPr/>
        <a:lstStyle/>
        <a:p>
          <a:endParaRPr lang="en-US" sz="1000"/>
        </a:p>
      </dgm:t>
    </dgm:pt>
    <dgm:pt modelId="{0FD234A1-C404-48A8-8C25-6A7791AD9E22}" type="sibTrans" cxnId="{1BAA0EEB-2BCC-44C9-9028-C3B6A7CC6821}">
      <dgm:prSet/>
      <dgm:spPr/>
      <dgm:t>
        <a:bodyPr/>
        <a:lstStyle/>
        <a:p>
          <a:endParaRPr lang="en-US" sz="1000"/>
        </a:p>
      </dgm:t>
    </dgm:pt>
    <dgm:pt modelId="{6C7767DB-FA28-4D1E-B787-C733B772B15A}" type="pres">
      <dgm:prSet presAssocID="{17CAAA7A-939D-43F1-9858-61913643670C}" presName="composite" presStyleCnt="0">
        <dgm:presLayoutVars>
          <dgm:chMax val="1"/>
          <dgm:dir/>
          <dgm:resizeHandles val="exact"/>
        </dgm:presLayoutVars>
      </dgm:prSet>
      <dgm:spPr/>
    </dgm:pt>
    <dgm:pt modelId="{255AD027-3919-4EB3-AD5E-5D5CA8F75D23}" type="pres">
      <dgm:prSet presAssocID="{17CAAA7A-939D-43F1-9858-61913643670C}" presName="radial" presStyleCnt="0">
        <dgm:presLayoutVars>
          <dgm:animLvl val="ctr"/>
        </dgm:presLayoutVars>
      </dgm:prSet>
      <dgm:spPr/>
    </dgm:pt>
    <dgm:pt modelId="{3E1BDB26-7797-46AC-ACC8-2FBD79675BEB}" type="pres">
      <dgm:prSet presAssocID="{8F86EDCE-A388-403E-895D-5A493F632298}" presName="centerShape" presStyleLbl="vennNode1" presStyleIdx="0" presStyleCnt="10"/>
      <dgm:spPr/>
    </dgm:pt>
    <dgm:pt modelId="{C3D8D2AA-5C3E-4D51-A548-92D75D3B9612}" type="pres">
      <dgm:prSet presAssocID="{BB18B524-2D98-48B2-A89A-F4D2C750B440}" presName="node" presStyleLbl="vennNode1" presStyleIdx="1" presStyleCnt="10">
        <dgm:presLayoutVars>
          <dgm:bulletEnabled val="1"/>
        </dgm:presLayoutVars>
      </dgm:prSet>
      <dgm:spPr/>
    </dgm:pt>
    <dgm:pt modelId="{F1B65B1B-3EBA-45AD-8EC2-3428C5F72D19}" type="pres">
      <dgm:prSet presAssocID="{F086AD26-9602-4BC3-88C2-FC2F5A3799AC}" presName="node" presStyleLbl="vennNode1" presStyleIdx="2" presStyleCnt="10">
        <dgm:presLayoutVars>
          <dgm:bulletEnabled val="1"/>
        </dgm:presLayoutVars>
      </dgm:prSet>
      <dgm:spPr/>
    </dgm:pt>
    <dgm:pt modelId="{1095CF03-DB49-4142-BEA7-69A56D2FE309}" type="pres">
      <dgm:prSet presAssocID="{8A399B18-CE9C-453E-B5CD-532A1D47A0D1}" presName="node" presStyleLbl="vennNode1" presStyleIdx="3" presStyleCnt="10">
        <dgm:presLayoutVars>
          <dgm:bulletEnabled val="1"/>
        </dgm:presLayoutVars>
      </dgm:prSet>
      <dgm:spPr/>
    </dgm:pt>
    <dgm:pt modelId="{1BCF1A6B-2A21-4C7E-9ED2-FA0A9E0D331F}" type="pres">
      <dgm:prSet presAssocID="{9F56A383-0990-4892-AAA9-30E9EB8B5AE4}" presName="node" presStyleLbl="vennNode1" presStyleIdx="4" presStyleCnt="10">
        <dgm:presLayoutVars>
          <dgm:bulletEnabled val="1"/>
        </dgm:presLayoutVars>
      </dgm:prSet>
      <dgm:spPr/>
    </dgm:pt>
    <dgm:pt modelId="{EAE6B92F-68F4-4AD6-BDCB-757D741488B0}" type="pres">
      <dgm:prSet presAssocID="{AB7782EF-B400-4825-88D5-A8DE37D5F570}" presName="node" presStyleLbl="vennNode1" presStyleIdx="5" presStyleCnt="10">
        <dgm:presLayoutVars>
          <dgm:bulletEnabled val="1"/>
        </dgm:presLayoutVars>
      </dgm:prSet>
      <dgm:spPr/>
    </dgm:pt>
    <dgm:pt modelId="{B759F735-E24B-469F-B0AD-875CA9A3B157}" type="pres">
      <dgm:prSet presAssocID="{1B2E52CF-09F2-4457-A7E9-173D28DF78B2}" presName="node" presStyleLbl="vennNode1" presStyleIdx="6" presStyleCnt="10">
        <dgm:presLayoutVars>
          <dgm:bulletEnabled val="1"/>
        </dgm:presLayoutVars>
      </dgm:prSet>
      <dgm:spPr/>
    </dgm:pt>
    <dgm:pt modelId="{F49E7BBF-ED53-4093-93D7-07947AA91D84}" type="pres">
      <dgm:prSet presAssocID="{4FD94D05-9089-449C-ACD7-BBFFC7F1C2E1}" presName="node" presStyleLbl="vennNode1" presStyleIdx="7" presStyleCnt="10">
        <dgm:presLayoutVars>
          <dgm:bulletEnabled val="1"/>
        </dgm:presLayoutVars>
      </dgm:prSet>
      <dgm:spPr/>
    </dgm:pt>
    <dgm:pt modelId="{46B4AAA2-F3C9-4193-B571-7DC6406E637D}" type="pres">
      <dgm:prSet presAssocID="{F51EDCDA-F625-42B2-B968-1A40C2679C3E}" presName="node" presStyleLbl="vennNode1" presStyleIdx="8" presStyleCnt="10">
        <dgm:presLayoutVars>
          <dgm:bulletEnabled val="1"/>
        </dgm:presLayoutVars>
      </dgm:prSet>
      <dgm:spPr/>
    </dgm:pt>
    <dgm:pt modelId="{44646728-7D3E-4A0E-99BE-B476305DCF30}" type="pres">
      <dgm:prSet presAssocID="{F636FA0C-7C02-4569-8E4F-585EA9660334}" presName="node" presStyleLbl="vennNode1" presStyleIdx="9" presStyleCnt="10">
        <dgm:presLayoutVars>
          <dgm:bulletEnabled val="1"/>
        </dgm:presLayoutVars>
      </dgm:prSet>
      <dgm:spPr/>
    </dgm:pt>
  </dgm:ptLst>
  <dgm:cxnLst>
    <dgm:cxn modelId="{232E4807-288E-48D0-B3AE-7A5F64E2B25F}" type="presOf" srcId="{4FD94D05-9089-449C-ACD7-BBFFC7F1C2E1}" destId="{F49E7BBF-ED53-4093-93D7-07947AA91D84}" srcOrd="0" destOrd="0" presId="urn:microsoft.com/office/officeart/2005/8/layout/radial3"/>
    <dgm:cxn modelId="{F410E50C-B994-4623-A6B1-50C8DF1B6D8F}" srcId="{8F86EDCE-A388-403E-895D-5A493F632298}" destId="{8A399B18-CE9C-453E-B5CD-532A1D47A0D1}" srcOrd="2" destOrd="0" parTransId="{9F377A0D-F702-4581-88C6-FB79458182AF}" sibTransId="{C80C57A6-0215-4F21-92FD-26C292BB6A4A}"/>
    <dgm:cxn modelId="{91E6431D-8CF6-4122-9F44-F77E91653E96}" type="presOf" srcId="{F636FA0C-7C02-4569-8E4F-585EA9660334}" destId="{44646728-7D3E-4A0E-99BE-B476305DCF30}" srcOrd="0" destOrd="0" presId="urn:microsoft.com/office/officeart/2005/8/layout/radial3"/>
    <dgm:cxn modelId="{041D8330-A474-451F-82BC-8209551F9463}" srcId="{8F86EDCE-A388-403E-895D-5A493F632298}" destId="{4FD94D05-9089-449C-ACD7-BBFFC7F1C2E1}" srcOrd="6" destOrd="0" parTransId="{EF835CF8-178A-4F9C-B1FA-3B022717B5B7}" sibTransId="{67D6DAA1-1E33-48E9-8875-8EDB58D596D3}"/>
    <dgm:cxn modelId="{1D9C9233-FB2E-4FB4-9998-116898D8FE18}" type="presOf" srcId="{AB7782EF-B400-4825-88D5-A8DE37D5F570}" destId="{EAE6B92F-68F4-4AD6-BDCB-757D741488B0}" srcOrd="0" destOrd="0" presId="urn:microsoft.com/office/officeart/2005/8/layout/radial3"/>
    <dgm:cxn modelId="{A56DAE39-B81D-4008-88A1-D478A02026B4}" type="presOf" srcId="{8A399B18-CE9C-453E-B5CD-532A1D47A0D1}" destId="{1095CF03-DB49-4142-BEA7-69A56D2FE309}" srcOrd="0" destOrd="0" presId="urn:microsoft.com/office/officeart/2005/8/layout/radial3"/>
    <dgm:cxn modelId="{3B38BB3A-1C6A-4601-9D32-D16963BF9061}" type="presOf" srcId="{8F86EDCE-A388-403E-895D-5A493F632298}" destId="{3E1BDB26-7797-46AC-ACC8-2FBD79675BEB}" srcOrd="0" destOrd="0" presId="urn:microsoft.com/office/officeart/2005/8/layout/radial3"/>
    <dgm:cxn modelId="{1ABBCE3D-858D-4B4E-A5FD-4E2124E92357}" type="presOf" srcId="{1B2E52CF-09F2-4457-A7E9-173D28DF78B2}" destId="{B759F735-E24B-469F-B0AD-875CA9A3B157}" srcOrd="0" destOrd="0" presId="urn:microsoft.com/office/officeart/2005/8/layout/radial3"/>
    <dgm:cxn modelId="{A289544D-D540-4DE4-8220-9DB521999360}" srcId="{17CAAA7A-939D-43F1-9858-61913643670C}" destId="{8F86EDCE-A388-403E-895D-5A493F632298}" srcOrd="0" destOrd="0" parTransId="{E39359CC-B28C-4623-B498-0E5F9DC96A35}" sibTransId="{AD83181F-7F6A-4668-AB27-90B43182D387}"/>
    <dgm:cxn modelId="{E4B2D350-1E01-4500-B718-8E8719206D1E}" type="presOf" srcId="{9F56A383-0990-4892-AAA9-30E9EB8B5AE4}" destId="{1BCF1A6B-2A21-4C7E-9ED2-FA0A9E0D331F}" srcOrd="0" destOrd="0" presId="urn:microsoft.com/office/officeart/2005/8/layout/radial3"/>
    <dgm:cxn modelId="{6B5D1884-0B2B-4318-8445-25D43EC6B693}" srcId="{8F86EDCE-A388-403E-895D-5A493F632298}" destId="{9F56A383-0990-4892-AAA9-30E9EB8B5AE4}" srcOrd="3" destOrd="0" parTransId="{B0C8D38E-528F-464A-8F13-816B7DEC6285}" sibTransId="{F5443A0C-75A1-4551-8CD8-AA0809984231}"/>
    <dgm:cxn modelId="{80F16E8E-2F04-457D-97FE-844F1DBCF186}" type="presOf" srcId="{F086AD26-9602-4BC3-88C2-FC2F5A3799AC}" destId="{F1B65B1B-3EBA-45AD-8EC2-3428C5F72D19}" srcOrd="0" destOrd="0" presId="urn:microsoft.com/office/officeart/2005/8/layout/radial3"/>
    <dgm:cxn modelId="{38C2258F-626D-4791-A1B0-8D44DAC9BDB1}" type="presOf" srcId="{F51EDCDA-F625-42B2-B968-1A40C2679C3E}" destId="{46B4AAA2-F3C9-4193-B571-7DC6406E637D}" srcOrd="0" destOrd="0" presId="urn:microsoft.com/office/officeart/2005/8/layout/radial3"/>
    <dgm:cxn modelId="{FA1F3891-9A06-4017-A330-A3F88C1F4E14}" srcId="{8F86EDCE-A388-403E-895D-5A493F632298}" destId="{F51EDCDA-F625-42B2-B968-1A40C2679C3E}" srcOrd="7" destOrd="0" parTransId="{1B24FA9A-8C21-4336-9FC0-B8158A8044CB}" sibTransId="{5796B44A-9997-49B2-901B-F04365CB8811}"/>
    <dgm:cxn modelId="{11A1869A-A314-4B05-8F8F-79D47D007456}" srcId="{8F86EDCE-A388-403E-895D-5A493F632298}" destId="{F086AD26-9602-4BC3-88C2-FC2F5A3799AC}" srcOrd="1" destOrd="0" parTransId="{E82D5047-3D2C-4BF5-BA2B-287B91FDA014}" sibTransId="{6DBF2992-1D44-4AA5-954D-B82AB0537D0F}"/>
    <dgm:cxn modelId="{0B8A489C-A3CC-4807-9FD6-6AC8419FC62B}" srcId="{8F86EDCE-A388-403E-895D-5A493F632298}" destId="{1B2E52CF-09F2-4457-A7E9-173D28DF78B2}" srcOrd="5" destOrd="0" parTransId="{B90E6A67-7EC6-44EC-B126-3C5DB007E2DE}" sibTransId="{BBE69E6C-3DBA-4356-AF03-B89598CB5FD5}"/>
    <dgm:cxn modelId="{2070EAAF-1CF9-4B2E-96B0-72F41A3EE639}" srcId="{8F86EDCE-A388-403E-895D-5A493F632298}" destId="{AB7782EF-B400-4825-88D5-A8DE37D5F570}" srcOrd="4" destOrd="0" parTransId="{24FF8083-22AF-4A5A-BD08-242736D01F46}" sibTransId="{DC2A6D5C-1878-435C-8115-6A3D699B2798}"/>
    <dgm:cxn modelId="{DC7BF7BB-1E03-4694-A6E0-7DA95BDC055D}" srcId="{8F86EDCE-A388-403E-895D-5A493F632298}" destId="{BB18B524-2D98-48B2-A89A-F4D2C750B440}" srcOrd="0" destOrd="0" parTransId="{C73B7947-3B32-4070-BE83-890E4B0D5F3A}" sibTransId="{C645565A-5B05-44A3-BF8C-EB37155647F2}"/>
    <dgm:cxn modelId="{CB9E8FCF-84E9-4F79-9CAF-36205A66EEA4}" type="presOf" srcId="{17CAAA7A-939D-43F1-9858-61913643670C}" destId="{6C7767DB-FA28-4D1E-B787-C733B772B15A}" srcOrd="0" destOrd="0" presId="urn:microsoft.com/office/officeart/2005/8/layout/radial3"/>
    <dgm:cxn modelId="{72A5E1E9-1712-49F3-9E18-C32397EB0D3F}" type="presOf" srcId="{BB18B524-2D98-48B2-A89A-F4D2C750B440}" destId="{C3D8D2AA-5C3E-4D51-A548-92D75D3B9612}" srcOrd="0" destOrd="0" presId="urn:microsoft.com/office/officeart/2005/8/layout/radial3"/>
    <dgm:cxn modelId="{1BAA0EEB-2BCC-44C9-9028-C3B6A7CC6821}" srcId="{8F86EDCE-A388-403E-895D-5A493F632298}" destId="{F636FA0C-7C02-4569-8E4F-585EA9660334}" srcOrd="8" destOrd="0" parTransId="{9D8A7D18-4D31-4606-B7C5-C708347AC9EF}" sibTransId="{0FD234A1-C404-48A8-8C25-6A7791AD9E22}"/>
    <dgm:cxn modelId="{A54DC190-C3E8-4BE4-AB05-4DAA6617B7C1}" type="presParOf" srcId="{6C7767DB-FA28-4D1E-B787-C733B772B15A}" destId="{255AD027-3919-4EB3-AD5E-5D5CA8F75D23}" srcOrd="0" destOrd="0" presId="urn:microsoft.com/office/officeart/2005/8/layout/radial3"/>
    <dgm:cxn modelId="{2B5212EB-1E94-4536-81AD-666B1B957ED4}" type="presParOf" srcId="{255AD027-3919-4EB3-AD5E-5D5CA8F75D23}" destId="{3E1BDB26-7797-46AC-ACC8-2FBD79675BEB}" srcOrd="0" destOrd="0" presId="urn:microsoft.com/office/officeart/2005/8/layout/radial3"/>
    <dgm:cxn modelId="{AA665DCD-7B66-4642-803D-C05FC49B8B6F}" type="presParOf" srcId="{255AD027-3919-4EB3-AD5E-5D5CA8F75D23}" destId="{C3D8D2AA-5C3E-4D51-A548-92D75D3B9612}" srcOrd="1" destOrd="0" presId="urn:microsoft.com/office/officeart/2005/8/layout/radial3"/>
    <dgm:cxn modelId="{B3A40D78-FE9E-4446-BDDA-315F1A49DE83}" type="presParOf" srcId="{255AD027-3919-4EB3-AD5E-5D5CA8F75D23}" destId="{F1B65B1B-3EBA-45AD-8EC2-3428C5F72D19}" srcOrd="2" destOrd="0" presId="urn:microsoft.com/office/officeart/2005/8/layout/radial3"/>
    <dgm:cxn modelId="{86A28898-DE70-4D49-888F-0F65B7D0328B}" type="presParOf" srcId="{255AD027-3919-4EB3-AD5E-5D5CA8F75D23}" destId="{1095CF03-DB49-4142-BEA7-69A56D2FE309}" srcOrd="3" destOrd="0" presId="urn:microsoft.com/office/officeart/2005/8/layout/radial3"/>
    <dgm:cxn modelId="{5140B62C-9934-41AB-880E-7EC3D4B92303}" type="presParOf" srcId="{255AD027-3919-4EB3-AD5E-5D5CA8F75D23}" destId="{1BCF1A6B-2A21-4C7E-9ED2-FA0A9E0D331F}" srcOrd="4" destOrd="0" presId="urn:microsoft.com/office/officeart/2005/8/layout/radial3"/>
    <dgm:cxn modelId="{22690D80-28AD-4007-9C78-BDB25DF53FF7}" type="presParOf" srcId="{255AD027-3919-4EB3-AD5E-5D5CA8F75D23}" destId="{EAE6B92F-68F4-4AD6-BDCB-757D741488B0}" srcOrd="5" destOrd="0" presId="urn:microsoft.com/office/officeart/2005/8/layout/radial3"/>
    <dgm:cxn modelId="{CAAFD089-BC96-46E2-9F2C-A69B05AD0B6C}" type="presParOf" srcId="{255AD027-3919-4EB3-AD5E-5D5CA8F75D23}" destId="{B759F735-E24B-469F-B0AD-875CA9A3B157}" srcOrd="6" destOrd="0" presId="urn:microsoft.com/office/officeart/2005/8/layout/radial3"/>
    <dgm:cxn modelId="{072E0D55-11E7-4345-9A25-49615F06ADD6}" type="presParOf" srcId="{255AD027-3919-4EB3-AD5E-5D5CA8F75D23}" destId="{F49E7BBF-ED53-4093-93D7-07947AA91D84}" srcOrd="7" destOrd="0" presId="urn:microsoft.com/office/officeart/2005/8/layout/radial3"/>
    <dgm:cxn modelId="{E621D4B4-9ECE-4B97-BB67-FF407A4461DA}" type="presParOf" srcId="{255AD027-3919-4EB3-AD5E-5D5CA8F75D23}" destId="{46B4AAA2-F3C9-4193-B571-7DC6406E637D}" srcOrd="8" destOrd="0" presId="urn:microsoft.com/office/officeart/2005/8/layout/radial3"/>
    <dgm:cxn modelId="{D5BB6FA1-1121-4D8A-B64E-0D8DAA36CD68}" type="presParOf" srcId="{255AD027-3919-4EB3-AD5E-5D5CA8F75D23}" destId="{44646728-7D3E-4A0E-99BE-B476305DCF30}" srcOrd="9"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40755E-90E1-47BC-BC72-A7D47EE787BF}">
      <dsp:nvSpPr>
        <dsp:cNvPr id="0" name=""/>
        <dsp:cNvSpPr/>
      </dsp:nvSpPr>
      <dsp:spPr>
        <a:xfrm>
          <a:off x="1991359" y="1991829"/>
          <a:ext cx="1706879" cy="170687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Tahoma" panose="020B0604030504040204" pitchFamily="34" charset="0"/>
              <a:ea typeface="Tahoma" panose="020B0604030504040204" pitchFamily="34" charset="0"/>
              <a:cs typeface="Tahoma" panose="020B0604030504040204" pitchFamily="34" charset="0"/>
            </a:rPr>
            <a:t>Additional challenges</a:t>
          </a:r>
          <a:endParaRPr lang="en-US" sz="2400" kern="1200" dirty="0"/>
        </a:p>
      </dsp:txBody>
      <dsp:txXfrm>
        <a:off x="2074682" y="2075152"/>
        <a:ext cx="1540233" cy="1540233"/>
      </dsp:txXfrm>
    </dsp:sp>
    <dsp:sp modelId="{4AD3878B-5826-4F96-B656-49899EE98BEE}">
      <dsp:nvSpPr>
        <dsp:cNvPr id="0" name=""/>
        <dsp:cNvSpPr/>
      </dsp:nvSpPr>
      <dsp:spPr>
        <a:xfrm rot="3774816">
          <a:off x="3144699" y="3921952"/>
          <a:ext cx="501488" cy="0"/>
        </a:xfrm>
        <a:custGeom>
          <a:avLst/>
          <a:gdLst/>
          <a:ahLst/>
          <a:cxnLst/>
          <a:rect l="0" t="0" r="0" b="0"/>
          <a:pathLst>
            <a:path>
              <a:moveTo>
                <a:pt x="0" y="0"/>
              </a:moveTo>
              <a:lnTo>
                <a:pt x="501488"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1E44A6D-A682-4958-B69E-8E289975BFD8}">
      <dsp:nvSpPr>
        <dsp:cNvPr id="0" name=""/>
        <dsp:cNvSpPr/>
      </dsp:nvSpPr>
      <dsp:spPr>
        <a:xfrm>
          <a:off x="3137447" y="4145195"/>
          <a:ext cx="1536164" cy="154827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43180" rIns="43180" bIns="43180" numCol="1" spcCol="1270" anchor="ctr" anchorCtr="0">
          <a:noAutofit/>
        </a:bodyPr>
        <a:lstStyle/>
        <a:p>
          <a:pPr marL="0" lvl="0" indent="0" algn="ctr" defTabSz="755650">
            <a:lnSpc>
              <a:spcPct val="90000"/>
            </a:lnSpc>
            <a:spcBef>
              <a:spcPct val="0"/>
            </a:spcBef>
            <a:spcAft>
              <a:spcPct val="35000"/>
            </a:spcAft>
            <a:buNone/>
          </a:pPr>
          <a:r>
            <a:rPr lang="it-IT" sz="1700" kern="1200" dirty="0">
              <a:solidFill>
                <a:prstClr val="white"/>
              </a:solidFill>
              <a:latin typeface="Centhury Gothic"/>
              <a:ea typeface="+mn-ea"/>
              <a:cs typeface="+mn-cs"/>
            </a:rPr>
            <a:t>Low energy costs (non energy-intensive SMEs)</a:t>
          </a:r>
          <a:endParaRPr lang="en-US" sz="1700" kern="1200" dirty="0">
            <a:solidFill>
              <a:prstClr val="white"/>
            </a:solidFill>
            <a:latin typeface="Centhury Gothic"/>
            <a:ea typeface="+mn-ea"/>
            <a:cs typeface="+mn-cs"/>
          </a:endParaRPr>
        </a:p>
      </dsp:txBody>
      <dsp:txXfrm>
        <a:off x="3212436" y="4220184"/>
        <a:ext cx="1386186" cy="1398297"/>
      </dsp:txXfrm>
    </dsp:sp>
    <dsp:sp modelId="{C8FB3114-1BBC-45D4-8792-14B31E9D0950}">
      <dsp:nvSpPr>
        <dsp:cNvPr id="0" name=""/>
        <dsp:cNvSpPr/>
      </dsp:nvSpPr>
      <dsp:spPr>
        <a:xfrm rot="7744950">
          <a:off x="1656855" y="3934281"/>
          <a:ext cx="606959" cy="0"/>
        </a:xfrm>
        <a:custGeom>
          <a:avLst/>
          <a:gdLst/>
          <a:ahLst/>
          <a:cxnLst/>
          <a:rect l="0" t="0" r="0" b="0"/>
          <a:pathLst>
            <a:path>
              <a:moveTo>
                <a:pt x="0" y="0"/>
              </a:moveTo>
              <a:lnTo>
                <a:pt x="606959"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B23D39B-3E71-42DC-9F26-44BFE02A71A2}">
      <dsp:nvSpPr>
        <dsp:cNvPr id="0" name=""/>
        <dsp:cNvSpPr/>
      </dsp:nvSpPr>
      <dsp:spPr>
        <a:xfrm>
          <a:off x="337768" y="4169854"/>
          <a:ext cx="1600252" cy="155414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43180" rIns="43180" bIns="43180" numCol="1" spcCol="1270" anchor="ctr" anchorCtr="0">
          <a:noAutofit/>
        </a:bodyPr>
        <a:lstStyle/>
        <a:p>
          <a:pPr marL="0" lvl="0" indent="0" algn="ctr" defTabSz="755650">
            <a:lnSpc>
              <a:spcPct val="90000"/>
            </a:lnSpc>
            <a:spcBef>
              <a:spcPct val="0"/>
            </a:spcBef>
            <a:spcAft>
              <a:spcPct val="35000"/>
            </a:spcAft>
            <a:buFont typeface="Arial" panose="020B0604020202020204" pitchFamily="34" charset="0"/>
            <a:buNone/>
          </a:pPr>
          <a:r>
            <a:rPr lang="en-US" sz="1700" kern="1200" dirty="0">
              <a:solidFill>
                <a:prstClr val="white"/>
              </a:solidFill>
              <a:latin typeface="Centhury Gothic"/>
              <a:ea typeface="+mn-ea"/>
              <a:cs typeface="+mn-cs"/>
            </a:rPr>
            <a:t>Energy efficiency not in core business priorities of SMEs</a:t>
          </a:r>
        </a:p>
      </dsp:txBody>
      <dsp:txXfrm>
        <a:off x="413635" y="4245721"/>
        <a:ext cx="1448518" cy="140240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2D3BC7-145D-4993-BB39-FFB8DDF22142}">
      <dsp:nvSpPr>
        <dsp:cNvPr id="0" name=""/>
        <dsp:cNvSpPr/>
      </dsp:nvSpPr>
      <dsp:spPr>
        <a:xfrm>
          <a:off x="290108" y="369668"/>
          <a:ext cx="9270921" cy="1332165"/>
        </a:xfrm>
        <a:prstGeom prst="rightArrow">
          <a:avLst>
            <a:gd name="adj1" fmla="val 50000"/>
            <a:gd name="adj2" fmla="val 50000"/>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254000" bIns="211481" numCol="1" spcCol="1270" anchor="ctr" anchorCtr="0">
          <a:noAutofit/>
        </a:bodyPr>
        <a:lstStyle/>
        <a:p>
          <a:pPr marL="0" lvl="0" indent="0" algn="l" defTabSz="889000">
            <a:lnSpc>
              <a:spcPct val="90000"/>
            </a:lnSpc>
            <a:spcBef>
              <a:spcPct val="0"/>
            </a:spcBef>
            <a:spcAft>
              <a:spcPct val="35000"/>
            </a:spcAft>
            <a:buNone/>
          </a:pPr>
          <a:r>
            <a:rPr lang="en-US" sz="2000" kern="1200" dirty="0">
              <a:latin typeface="Tahoma" panose="020B0604030504040204" pitchFamily="34" charset="0"/>
              <a:ea typeface="Tahoma" panose="020B0604030504040204" pitchFamily="34" charset="0"/>
              <a:cs typeface="Tahoma" panose="020B0604030504040204" pitchFamily="34" charset="0"/>
            </a:rPr>
            <a:t>Step 1: </a:t>
          </a:r>
          <a:r>
            <a:rPr lang="en-US" sz="2000" b="1" kern="1200" dirty="0">
              <a:latin typeface="Tahoma" panose="020B0604030504040204" pitchFamily="34" charset="0"/>
              <a:ea typeface="Tahoma" panose="020B0604030504040204" pitchFamily="34" charset="0"/>
              <a:cs typeface="Tahoma" panose="020B0604030504040204" pitchFamily="34" charset="0"/>
            </a:rPr>
            <a:t>Business Model Analysis </a:t>
          </a:r>
        </a:p>
      </dsp:txBody>
      <dsp:txXfrm>
        <a:off x="290108" y="702709"/>
        <a:ext cx="8937880" cy="666083"/>
      </dsp:txXfrm>
    </dsp:sp>
    <dsp:sp modelId="{5BA3EAB7-DAB5-438B-B711-A3369AA04033}">
      <dsp:nvSpPr>
        <dsp:cNvPr id="0" name=""/>
        <dsp:cNvSpPr/>
      </dsp:nvSpPr>
      <dsp:spPr>
        <a:xfrm>
          <a:off x="290109" y="1415054"/>
          <a:ext cx="4264911" cy="1926596"/>
        </a:xfrm>
        <a:prstGeom prst="rect">
          <a:avLst/>
        </a:prstGeom>
        <a:solidFill>
          <a:schemeClr val="lt1">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dirty="0">
              <a:latin typeface="Tahoma" panose="020B0604030504040204" pitchFamily="34" charset="0"/>
              <a:ea typeface="Tahoma" panose="020B0604030504040204" pitchFamily="34" charset="0"/>
              <a:cs typeface="Tahoma" panose="020B0604030504040204" pitchFamily="34" charset="0"/>
            </a:rPr>
            <a:t>Analysis of value proposition, partners, customer segments, key resources, partnerships according to the </a:t>
          </a:r>
          <a:r>
            <a:rPr lang="en-US" sz="2000" b="1" kern="1200" dirty="0">
              <a:latin typeface="Tahoma" panose="020B0604030504040204" pitchFamily="34" charset="0"/>
              <a:ea typeface="Tahoma" panose="020B0604030504040204" pitchFamily="34" charset="0"/>
              <a:cs typeface="Tahoma" panose="020B0604030504040204" pitchFamily="34" charset="0"/>
            </a:rPr>
            <a:t>Business Model Canvas</a:t>
          </a:r>
        </a:p>
      </dsp:txBody>
      <dsp:txXfrm>
        <a:off x="290109" y="1415054"/>
        <a:ext cx="4264911" cy="1926596"/>
      </dsp:txXfrm>
    </dsp:sp>
    <dsp:sp modelId="{AB6BD21F-E1D3-42F6-A795-8C7A4960C329}">
      <dsp:nvSpPr>
        <dsp:cNvPr id="0" name=""/>
        <dsp:cNvSpPr/>
      </dsp:nvSpPr>
      <dsp:spPr>
        <a:xfrm>
          <a:off x="4578007" y="813575"/>
          <a:ext cx="4920735" cy="1332165"/>
        </a:xfrm>
        <a:prstGeom prst="rightArrow">
          <a:avLst>
            <a:gd name="adj1" fmla="val 50000"/>
            <a:gd name="adj2" fmla="val 50000"/>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254000" bIns="211481" numCol="1" spcCol="1270" anchor="ctr" anchorCtr="0">
          <a:noAutofit/>
        </a:bodyPr>
        <a:lstStyle/>
        <a:p>
          <a:pPr marL="0" lvl="0" indent="0" algn="l" defTabSz="889000">
            <a:lnSpc>
              <a:spcPct val="90000"/>
            </a:lnSpc>
            <a:spcBef>
              <a:spcPct val="0"/>
            </a:spcBef>
            <a:spcAft>
              <a:spcPts val="0"/>
            </a:spcAft>
            <a:buNone/>
          </a:pPr>
          <a:r>
            <a:rPr lang="en-US" sz="2000" kern="1200" dirty="0">
              <a:latin typeface="Tahoma" panose="020B0604030504040204" pitchFamily="34" charset="0"/>
              <a:ea typeface="Tahoma" panose="020B0604030504040204" pitchFamily="34" charset="0"/>
              <a:cs typeface="Tahoma" panose="020B0604030504040204" pitchFamily="34" charset="0"/>
            </a:rPr>
            <a:t>Step 2: </a:t>
          </a:r>
          <a:r>
            <a:rPr lang="en-US" sz="2000" b="1" kern="1200" dirty="0">
              <a:latin typeface="Tahoma" panose="020B0604030504040204" pitchFamily="34" charset="0"/>
              <a:ea typeface="Tahoma" panose="020B0604030504040204" pitchFamily="34" charset="0"/>
              <a:cs typeface="Tahoma" panose="020B0604030504040204" pitchFamily="34" charset="0"/>
            </a:rPr>
            <a:t>Cost Structure Analysis </a:t>
          </a:r>
        </a:p>
      </dsp:txBody>
      <dsp:txXfrm>
        <a:off x="4578007" y="1146616"/>
        <a:ext cx="4587694" cy="666083"/>
      </dsp:txXfrm>
    </dsp:sp>
    <dsp:sp modelId="{9D1865E6-E39F-4952-B4CD-E1FAFEA5DA98}">
      <dsp:nvSpPr>
        <dsp:cNvPr id="0" name=""/>
        <dsp:cNvSpPr/>
      </dsp:nvSpPr>
      <dsp:spPr>
        <a:xfrm>
          <a:off x="4608896" y="1851736"/>
          <a:ext cx="4182427" cy="1494790"/>
        </a:xfrm>
        <a:prstGeom prst="rect">
          <a:avLst/>
        </a:prstGeom>
        <a:solidFill>
          <a:schemeClr val="lt1">
            <a:hueOff val="0"/>
            <a:satOff val="0"/>
            <a:lumOff val="0"/>
            <a:alphaOff val="0"/>
          </a:schemeClr>
        </a:solidFill>
        <a:ln w="12700" cap="flat" cmpd="sng" algn="ctr">
          <a:solidFill>
            <a:schemeClr val="accent5">
              <a:hueOff val="-9926067"/>
              <a:satOff val="40479"/>
              <a:lumOff val="-725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b="1" kern="1200" dirty="0">
              <a:latin typeface="Tahoma" panose="020B0604030504040204" pitchFamily="34" charset="0"/>
              <a:ea typeface="Tahoma" panose="020B0604030504040204" pitchFamily="34" charset="0"/>
              <a:cs typeface="Tahoma" panose="020B0604030504040204" pitchFamily="34" charset="0"/>
            </a:rPr>
            <a:t>Cost centers </a:t>
          </a:r>
          <a:r>
            <a:rPr lang="en-US" sz="2000" kern="1200" dirty="0">
              <a:latin typeface="Tahoma" panose="020B0604030504040204" pitchFamily="34" charset="0"/>
              <a:ea typeface="Tahoma" panose="020B0604030504040204" pitchFamily="34" charset="0"/>
              <a:cs typeface="Tahoma" panose="020B0604030504040204" pitchFamily="34" charset="0"/>
            </a:rPr>
            <a:t>identification in all the production processes</a:t>
          </a:r>
        </a:p>
      </dsp:txBody>
      <dsp:txXfrm>
        <a:off x="4608896" y="1851736"/>
        <a:ext cx="4182427" cy="149479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2D3BC7-145D-4993-BB39-FFB8DDF22142}">
      <dsp:nvSpPr>
        <dsp:cNvPr id="0" name=""/>
        <dsp:cNvSpPr/>
      </dsp:nvSpPr>
      <dsp:spPr>
        <a:xfrm>
          <a:off x="-64862" y="436937"/>
          <a:ext cx="9654389" cy="1387266"/>
        </a:xfrm>
        <a:prstGeom prst="rightArrow">
          <a:avLst>
            <a:gd name="adj1" fmla="val 50000"/>
            <a:gd name="adj2" fmla="val 50000"/>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254000" bIns="220229" numCol="1" spcCol="1270" anchor="ctr" anchorCtr="0">
          <a:noAutofit/>
        </a:bodyPr>
        <a:lstStyle/>
        <a:p>
          <a:pPr marL="0" lvl="0" indent="0" algn="l" defTabSz="466725">
            <a:lnSpc>
              <a:spcPct val="90000"/>
            </a:lnSpc>
            <a:spcBef>
              <a:spcPct val="0"/>
            </a:spcBef>
            <a:spcAft>
              <a:spcPct val="35000"/>
            </a:spcAft>
            <a:buNone/>
          </a:pPr>
          <a:endParaRPr lang="en-US" sz="1050" kern="1200" dirty="0">
            <a:latin typeface="Tahoma" panose="020B0604030504040204" pitchFamily="34" charset="0"/>
            <a:ea typeface="Tahoma" panose="020B0604030504040204" pitchFamily="34" charset="0"/>
            <a:cs typeface="Tahoma" panose="020B0604030504040204" pitchFamily="34" charset="0"/>
          </a:endParaRPr>
        </a:p>
        <a:p>
          <a:pPr marL="0" lvl="0" indent="0" algn="l" defTabSz="466725">
            <a:lnSpc>
              <a:spcPct val="90000"/>
            </a:lnSpc>
            <a:spcBef>
              <a:spcPct val="0"/>
            </a:spcBef>
            <a:spcAft>
              <a:spcPct val="35000"/>
            </a:spcAft>
            <a:buNone/>
          </a:pPr>
          <a:r>
            <a:rPr lang="en-US" sz="2000" kern="1200" dirty="0">
              <a:latin typeface="Tahoma" panose="020B0604030504040204" pitchFamily="34" charset="0"/>
              <a:ea typeface="Tahoma" panose="020B0604030504040204" pitchFamily="34" charset="0"/>
              <a:cs typeface="Tahoma" panose="020B0604030504040204" pitchFamily="34" charset="0"/>
            </a:rPr>
            <a:t>Step 1: </a:t>
          </a:r>
          <a:r>
            <a:rPr lang="en-US" sz="2000" b="1" kern="1200" dirty="0">
              <a:latin typeface="Tahoma" panose="020B0604030504040204" pitchFamily="34" charset="0"/>
              <a:ea typeface="Tahoma" panose="020B0604030504040204" pitchFamily="34" charset="0"/>
              <a:cs typeface="Tahoma" panose="020B0604030504040204" pitchFamily="34" charset="0"/>
            </a:rPr>
            <a:t>Energy Auditing</a:t>
          </a:r>
        </a:p>
      </dsp:txBody>
      <dsp:txXfrm>
        <a:off x="-64862" y="783754"/>
        <a:ext cx="9307573" cy="693633"/>
      </dsp:txXfrm>
    </dsp:sp>
    <dsp:sp modelId="{5BA3EAB7-DAB5-438B-B711-A3369AA04033}">
      <dsp:nvSpPr>
        <dsp:cNvPr id="0" name=""/>
        <dsp:cNvSpPr/>
      </dsp:nvSpPr>
      <dsp:spPr>
        <a:xfrm>
          <a:off x="-20461" y="1525563"/>
          <a:ext cx="4441318" cy="2006285"/>
        </a:xfrm>
        <a:prstGeom prst="rect">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b="0" kern="1200" dirty="0">
              <a:latin typeface="Tahoma" panose="020B0604030504040204" pitchFamily="34" charset="0"/>
              <a:ea typeface="Tahoma" panose="020B0604030504040204" pitchFamily="34" charset="0"/>
              <a:cs typeface="Tahoma" panose="020B0604030504040204" pitchFamily="34" charset="0"/>
            </a:rPr>
            <a:t>Preliminary work </a:t>
          </a:r>
          <a:r>
            <a:rPr lang="en-US" sz="2000" b="0" kern="1200" dirty="0">
              <a:latin typeface="Tahoma" panose="020B0604030504040204" pitchFamily="34" charset="0"/>
              <a:ea typeface="Tahoma" panose="020B0604030504040204" pitchFamily="34" charset="0"/>
              <a:cs typeface="Tahoma" panose="020B0604030504040204" pitchFamily="34" charset="0"/>
              <a:sym typeface="Wingdings" panose="05000000000000000000" pitchFamily="2" charset="2"/>
            </a:rPr>
            <a:t> </a:t>
          </a:r>
          <a:r>
            <a:rPr lang="en-US" sz="2000" b="0" kern="1200" dirty="0">
              <a:latin typeface="Tahoma" panose="020B0604030504040204" pitchFamily="34" charset="0"/>
              <a:ea typeface="Tahoma" panose="020B0604030504040204" pitchFamily="34" charset="0"/>
              <a:cs typeface="Tahoma" panose="020B0604030504040204" pitchFamily="34" charset="0"/>
            </a:rPr>
            <a:t>Data collection </a:t>
          </a:r>
          <a:r>
            <a:rPr lang="en-US" sz="2000" b="0" kern="1200" dirty="0">
              <a:latin typeface="Tahoma" panose="020B0604030504040204" pitchFamily="34" charset="0"/>
              <a:ea typeface="Tahoma" panose="020B0604030504040204" pitchFamily="34" charset="0"/>
              <a:cs typeface="Tahoma" panose="020B0604030504040204" pitchFamily="34" charset="0"/>
              <a:sym typeface="Wingdings" panose="05000000000000000000" pitchFamily="2" charset="2"/>
            </a:rPr>
            <a:t> </a:t>
          </a:r>
          <a:r>
            <a:rPr lang="en-US" sz="2000" b="0" kern="1200" dirty="0">
              <a:latin typeface="Tahoma" panose="020B0604030504040204" pitchFamily="34" charset="0"/>
              <a:ea typeface="Tahoma" panose="020B0604030504040204" pitchFamily="34" charset="0"/>
              <a:cs typeface="Tahoma" panose="020B0604030504040204" pitchFamily="34" charset="0"/>
            </a:rPr>
            <a:t>On-field inspection </a:t>
          </a:r>
          <a:r>
            <a:rPr lang="en-US" sz="2000" b="0" kern="1200" dirty="0">
              <a:latin typeface="Tahoma" panose="020B0604030504040204" pitchFamily="34" charset="0"/>
              <a:ea typeface="Tahoma" panose="020B0604030504040204" pitchFamily="34" charset="0"/>
              <a:cs typeface="Tahoma" panose="020B0604030504040204" pitchFamily="34" charset="0"/>
              <a:sym typeface="Wingdings" panose="05000000000000000000" pitchFamily="2" charset="2"/>
            </a:rPr>
            <a:t>  Identification of energy saving opportunities  Audit report  </a:t>
          </a:r>
          <a:r>
            <a:rPr lang="en-US" sz="2000" b="0" kern="1200" dirty="0">
              <a:latin typeface="Tahoma" panose="020B0604030504040204" pitchFamily="34" charset="0"/>
              <a:ea typeface="Tahoma" panose="020B0604030504040204" pitchFamily="34" charset="0"/>
              <a:cs typeface="Tahoma" panose="020B0604030504040204" pitchFamily="34" charset="0"/>
            </a:rPr>
            <a:t>  </a:t>
          </a:r>
        </a:p>
      </dsp:txBody>
      <dsp:txXfrm>
        <a:off x="-20461" y="1525563"/>
        <a:ext cx="4441318" cy="2006285"/>
      </dsp:txXfrm>
    </dsp:sp>
    <dsp:sp modelId="{AB6BD21F-E1D3-42F6-A795-8C7A4960C329}">
      <dsp:nvSpPr>
        <dsp:cNvPr id="0" name=""/>
        <dsp:cNvSpPr/>
      </dsp:nvSpPr>
      <dsp:spPr>
        <a:xfrm>
          <a:off x="4400394" y="838672"/>
          <a:ext cx="5124269" cy="1508333"/>
        </a:xfrm>
        <a:prstGeom prst="rightArrow">
          <a:avLst>
            <a:gd name="adj1" fmla="val 50000"/>
            <a:gd name="adj2" fmla="val 50000"/>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254000" bIns="220229" numCol="1" spcCol="1270" anchor="ctr" anchorCtr="0">
          <a:noAutofit/>
        </a:bodyPr>
        <a:lstStyle/>
        <a:p>
          <a:pPr marL="0" lvl="0" indent="0" algn="l" defTabSz="533400">
            <a:lnSpc>
              <a:spcPct val="90000"/>
            </a:lnSpc>
            <a:spcBef>
              <a:spcPct val="0"/>
            </a:spcBef>
            <a:spcAft>
              <a:spcPts val="0"/>
            </a:spcAft>
            <a:buNone/>
          </a:pPr>
          <a:endParaRPr lang="en-US" sz="1200" kern="1200" dirty="0">
            <a:latin typeface="Tahoma" panose="020B0604030504040204" pitchFamily="34" charset="0"/>
            <a:ea typeface="Tahoma" panose="020B0604030504040204" pitchFamily="34" charset="0"/>
            <a:cs typeface="Tahoma" panose="020B0604030504040204" pitchFamily="34" charset="0"/>
          </a:endParaRPr>
        </a:p>
        <a:p>
          <a:pPr marL="0" lvl="0" indent="0" algn="l" defTabSz="533400">
            <a:lnSpc>
              <a:spcPct val="90000"/>
            </a:lnSpc>
            <a:spcBef>
              <a:spcPct val="0"/>
            </a:spcBef>
            <a:spcAft>
              <a:spcPts val="0"/>
            </a:spcAft>
            <a:buNone/>
          </a:pPr>
          <a:r>
            <a:rPr lang="en-US" sz="2000" kern="1200" dirty="0">
              <a:latin typeface="Tahoma" panose="020B0604030504040204" pitchFamily="34" charset="0"/>
              <a:ea typeface="Tahoma" panose="020B0604030504040204" pitchFamily="34" charset="0"/>
              <a:cs typeface="Tahoma" panose="020B0604030504040204" pitchFamily="34" charset="0"/>
            </a:rPr>
            <a:t>Step 2: </a:t>
          </a:r>
          <a:r>
            <a:rPr lang="en-US" sz="2000" b="1" kern="1200" dirty="0">
              <a:latin typeface="Tahoma" panose="020B0604030504040204" pitchFamily="34" charset="0"/>
              <a:ea typeface="Tahoma" panose="020B0604030504040204" pitchFamily="34" charset="0"/>
              <a:cs typeface="Tahoma" panose="020B0604030504040204" pitchFamily="34" charset="0"/>
            </a:rPr>
            <a:t>Carbon Footprint Analysis </a:t>
          </a:r>
        </a:p>
      </dsp:txBody>
      <dsp:txXfrm>
        <a:off x="4400394" y="1215755"/>
        <a:ext cx="4747186" cy="754167"/>
      </dsp:txXfrm>
    </dsp:sp>
    <dsp:sp modelId="{9D1865E6-E39F-4952-B4CD-E1FAFEA5DA98}">
      <dsp:nvSpPr>
        <dsp:cNvPr id="0" name=""/>
        <dsp:cNvSpPr/>
      </dsp:nvSpPr>
      <dsp:spPr>
        <a:xfrm>
          <a:off x="4432561" y="1980307"/>
          <a:ext cx="4355422" cy="1556618"/>
        </a:xfrm>
        <a:prstGeom prst="rect">
          <a:avLst/>
        </a:prstGeom>
        <a:solidFill>
          <a:schemeClr val="lt1">
            <a:hueOff val="0"/>
            <a:satOff val="0"/>
            <a:lumOff val="0"/>
            <a:alphaOff val="0"/>
          </a:schemeClr>
        </a:solidFill>
        <a:ln w="12700" cap="flat" cmpd="sng" algn="ctr">
          <a:solidFill>
            <a:schemeClr val="accent2">
              <a:hueOff val="-7282583"/>
              <a:satOff val="-58120"/>
              <a:lumOff val="17647"/>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b="0" kern="1200" dirty="0">
              <a:latin typeface="Tahoma" panose="020B0604030504040204" pitchFamily="34" charset="0"/>
              <a:ea typeface="Tahoma" panose="020B0604030504040204" pitchFamily="34" charset="0"/>
              <a:cs typeface="Tahoma" panose="020B0604030504040204" pitchFamily="34" charset="0"/>
            </a:rPr>
            <a:t>Estimation of Energy &amp; Non-Energy related GHG emissions from company’s operation </a:t>
          </a:r>
        </a:p>
      </dsp:txBody>
      <dsp:txXfrm>
        <a:off x="4432561" y="1980307"/>
        <a:ext cx="4355422" cy="155661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2D3BC7-145D-4993-BB39-FFB8DDF22142}">
      <dsp:nvSpPr>
        <dsp:cNvPr id="0" name=""/>
        <dsp:cNvSpPr/>
      </dsp:nvSpPr>
      <dsp:spPr>
        <a:xfrm>
          <a:off x="-63273" y="366076"/>
          <a:ext cx="9417746" cy="1353262"/>
        </a:xfrm>
        <a:prstGeom prst="rightArrow">
          <a:avLst>
            <a:gd name="adj1" fmla="val 50000"/>
            <a:gd name="adj2" fmla="val 50000"/>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254000" bIns="214830" numCol="1" spcCol="1270" anchor="ctr" anchorCtr="0">
          <a:noAutofit/>
        </a:bodyPr>
        <a:lstStyle/>
        <a:p>
          <a:pPr marL="0" lvl="0" indent="0" algn="l" defTabSz="466725">
            <a:lnSpc>
              <a:spcPct val="90000"/>
            </a:lnSpc>
            <a:spcBef>
              <a:spcPct val="0"/>
            </a:spcBef>
            <a:spcAft>
              <a:spcPct val="35000"/>
            </a:spcAft>
            <a:buNone/>
          </a:pPr>
          <a:endParaRPr lang="en-US" sz="1050" kern="1200" dirty="0">
            <a:latin typeface="Tahoma" panose="020B0604030504040204" pitchFamily="34" charset="0"/>
            <a:ea typeface="Tahoma" panose="020B0604030504040204" pitchFamily="34" charset="0"/>
            <a:cs typeface="Tahoma" panose="020B0604030504040204" pitchFamily="34" charset="0"/>
          </a:endParaRPr>
        </a:p>
        <a:p>
          <a:pPr marL="0" lvl="0" indent="0" algn="l" defTabSz="466725">
            <a:lnSpc>
              <a:spcPct val="90000"/>
            </a:lnSpc>
            <a:spcBef>
              <a:spcPct val="0"/>
            </a:spcBef>
            <a:spcAft>
              <a:spcPct val="35000"/>
            </a:spcAft>
            <a:buNone/>
          </a:pPr>
          <a:r>
            <a:rPr lang="en-US" sz="2000" kern="1200" dirty="0">
              <a:latin typeface="Tahoma" panose="020B0604030504040204" pitchFamily="34" charset="0"/>
              <a:ea typeface="Tahoma" panose="020B0604030504040204" pitchFamily="34" charset="0"/>
              <a:cs typeface="Tahoma" panose="020B0604030504040204" pitchFamily="34" charset="0"/>
            </a:rPr>
            <a:t>Step 1: </a:t>
          </a:r>
          <a:r>
            <a:rPr lang="en-US" sz="2000" b="1" kern="1200" dirty="0">
              <a:latin typeface="Tahoma" panose="020B0604030504040204" pitchFamily="34" charset="0"/>
              <a:ea typeface="Tahoma" panose="020B0604030504040204" pitchFamily="34" charset="0"/>
              <a:cs typeface="Tahoma" panose="020B0604030504040204" pitchFamily="34" charset="0"/>
            </a:rPr>
            <a:t>MBs Identification</a:t>
          </a:r>
        </a:p>
      </dsp:txBody>
      <dsp:txXfrm>
        <a:off x="-63273" y="704392"/>
        <a:ext cx="9079431" cy="676631"/>
      </dsp:txXfrm>
    </dsp:sp>
    <dsp:sp modelId="{5BA3EAB7-DAB5-438B-B711-A3369AA04033}">
      <dsp:nvSpPr>
        <dsp:cNvPr id="0" name=""/>
        <dsp:cNvSpPr/>
      </dsp:nvSpPr>
      <dsp:spPr>
        <a:xfrm>
          <a:off x="-19960" y="1428781"/>
          <a:ext cx="4332454" cy="2381133"/>
        </a:xfrm>
        <a:prstGeom prst="rect">
          <a:avLst/>
        </a:prstGeom>
        <a:solidFill>
          <a:schemeClr val="lt1">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Font typeface="Arial" panose="020B0604020202020204" pitchFamily="34" charset="0"/>
            <a:buNone/>
          </a:pPr>
          <a:r>
            <a:rPr lang="en-US" sz="2000" b="0" kern="1200" dirty="0">
              <a:latin typeface="Tahoma" panose="020B0604030504040204" pitchFamily="34" charset="0"/>
              <a:ea typeface="Tahoma" panose="020B0604030504040204" pitchFamily="34" charset="0"/>
              <a:cs typeface="Tahoma" panose="020B0604030504040204" pitchFamily="34" charset="0"/>
            </a:rPr>
            <a:t>For each identified Benefit:</a:t>
          </a:r>
        </a:p>
        <a:p>
          <a:pPr marL="0" lvl="0" indent="0" algn="l" defTabSz="889000">
            <a:lnSpc>
              <a:spcPct val="90000"/>
            </a:lnSpc>
            <a:spcBef>
              <a:spcPct val="0"/>
            </a:spcBef>
            <a:spcAft>
              <a:spcPct val="35000"/>
            </a:spcAft>
            <a:buFont typeface="Arial" panose="020B0604020202020204" pitchFamily="34" charset="0"/>
            <a:buNone/>
          </a:pPr>
          <a:r>
            <a:rPr lang="en-US" sz="2000" b="0" kern="1200" dirty="0">
              <a:latin typeface="Tahoma" panose="020B0604030504040204" pitchFamily="34" charset="0"/>
              <a:ea typeface="Tahoma" panose="020B0604030504040204" pitchFamily="34" charset="0"/>
              <a:cs typeface="Tahoma" panose="020B0604030504040204" pitchFamily="34" charset="0"/>
            </a:rPr>
            <a:t>- Description</a:t>
          </a:r>
        </a:p>
        <a:p>
          <a:pPr marL="0" lvl="0" indent="0" algn="l" defTabSz="889000">
            <a:lnSpc>
              <a:spcPct val="90000"/>
            </a:lnSpc>
            <a:spcBef>
              <a:spcPct val="0"/>
            </a:spcBef>
            <a:spcAft>
              <a:spcPct val="35000"/>
            </a:spcAft>
            <a:buFont typeface="+mj-lt"/>
            <a:buNone/>
          </a:pPr>
          <a:r>
            <a:rPr lang="en-US" sz="2000" b="0" kern="1200" dirty="0">
              <a:latin typeface="Tahoma" panose="020B0604030504040204" pitchFamily="34" charset="0"/>
              <a:ea typeface="Tahoma" panose="020B0604030504040204" pitchFamily="34" charset="0"/>
              <a:cs typeface="Tahoma" panose="020B0604030504040204" pitchFamily="34" charset="0"/>
            </a:rPr>
            <a:t>- Main MB Indicator</a:t>
          </a:r>
        </a:p>
        <a:p>
          <a:pPr marL="0" lvl="0" indent="0" algn="l" defTabSz="889000">
            <a:lnSpc>
              <a:spcPct val="90000"/>
            </a:lnSpc>
            <a:spcBef>
              <a:spcPct val="0"/>
            </a:spcBef>
            <a:spcAft>
              <a:spcPct val="35000"/>
            </a:spcAft>
            <a:buFont typeface="+mj-lt"/>
            <a:buNone/>
          </a:pPr>
          <a:r>
            <a:rPr lang="en-US" sz="2000" b="0" kern="1200" dirty="0">
              <a:latin typeface="Tahoma" panose="020B0604030504040204" pitchFamily="34" charset="0"/>
              <a:ea typeface="Tahoma" panose="020B0604030504040204" pitchFamily="34" charset="0"/>
              <a:cs typeface="Tahoma" panose="020B0604030504040204" pitchFamily="34" charset="0"/>
            </a:rPr>
            <a:t>- Alternative Indicators</a:t>
          </a:r>
        </a:p>
        <a:p>
          <a:pPr marL="0" lvl="0" indent="0" algn="l" defTabSz="889000">
            <a:lnSpc>
              <a:spcPct val="90000"/>
            </a:lnSpc>
            <a:spcBef>
              <a:spcPct val="0"/>
            </a:spcBef>
            <a:spcAft>
              <a:spcPct val="35000"/>
            </a:spcAft>
            <a:buFont typeface="+mj-lt"/>
            <a:buNone/>
          </a:pPr>
          <a:r>
            <a:rPr lang="en-US" sz="2000" b="0" kern="1200" dirty="0">
              <a:latin typeface="Tahoma" panose="020B0604030504040204" pitchFamily="34" charset="0"/>
              <a:ea typeface="Tahoma" panose="020B0604030504040204" pitchFamily="34" charset="0"/>
              <a:cs typeface="Tahoma" panose="020B0604030504040204" pitchFamily="34" charset="0"/>
            </a:rPr>
            <a:t>- Calculation/Quantification Method </a:t>
          </a:r>
        </a:p>
      </dsp:txBody>
      <dsp:txXfrm>
        <a:off x="-19960" y="1428781"/>
        <a:ext cx="4332454" cy="2381133"/>
      </dsp:txXfrm>
    </dsp:sp>
    <dsp:sp modelId="{AB6BD21F-E1D3-42F6-A795-8C7A4960C329}">
      <dsp:nvSpPr>
        <dsp:cNvPr id="0" name=""/>
        <dsp:cNvSpPr/>
      </dsp:nvSpPr>
      <dsp:spPr>
        <a:xfrm>
          <a:off x="4292534" y="748789"/>
          <a:ext cx="4998665" cy="1471362"/>
        </a:xfrm>
        <a:prstGeom prst="rightArrow">
          <a:avLst>
            <a:gd name="adj1" fmla="val 50000"/>
            <a:gd name="adj2" fmla="val 50000"/>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254000" bIns="214830" numCol="1" spcCol="1270" anchor="ctr" anchorCtr="0">
          <a:noAutofit/>
        </a:bodyPr>
        <a:lstStyle/>
        <a:p>
          <a:pPr marL="0" lvl="0" indent="0" algn="l" defTabSz="533400">
            <a:lnSpc>
              <a:spcPct val="90000"/>
            </a:lnSpc>
            <a:spcBef>
              <a:spcPct val="0"/>
            </a:spcBef>
            <a:spcAft>
              <a:spcPts val="0"/>
            </a:spcAft>
            <a:buNone/>
          </a:pPr>
          <a:endParaRPr lang="en-US" sz="1200" kern="1200" dirty="0">
            <a:latin typeface="Tahoma" panose="020B0604030504040204" pitchFamily="34" charset="0"/>
            <a:ea typeface="Tahoma" panose="020B0604030504040204" pitchFamily="34" charset="0"/>
            <a:cs typeface="Tahoma" panose="020B0604030504040204" pitchFamily="34" charset="0"/>
          </a:endParaRPr>
        </a:p>
        <a:p>
          <a:pPr marL="0" lvl="0" indent="0" algn="l" defTabSz="533400">
            <a:lnSpc>
              <a:spcPct val="90000"/>
            </a:lnSpc>
            <a:spcBef>
              <a:spcPct val="0"/>
            </a:spcBef>
            <a:spcAft>
              <a:spcPts val="0"/>
            </a:spcAft>
            <a:buNone/>
          </a:pPr>
          <a:r>
            <a:rPr lang="en-US" sz="2000" kern="1200" dirty="0">
              <a:latin typeface="Tahoma" panose="020B0604030504040204" pitchFamily="34" charset="0"/>
              <a:ea typeface="Tahoma" panose="020B0604030504040204" pitchFamily="34" charset="0"/>
              <a:cs typeface="Tahoma" panose="020B0604030504040204" pitchFamily="34" charset="0"/>
            </a:rPr>
            <a:t>Step 2: </a:t>
          </a:r>
          <a:r>
            <a:rPr lang="en-US" sz="2000" b="1" kern="1200" dirty="0">
              <a:latin typeface="Tahoma" panose="020B0604030504040204" pitchFamily="34" charset="0"/>
              <a:ea typeface="Tahoma" panose="020B0604030504040204" pitchFamily="34" charset="0"/>
              <a:cs typeface="Tahoma" panose="020B0604030504040204" pitchFamily="34" charset="0"/>
            </a:rPr>
            <a:t>MBs evaluation</a:t>
          </a:r>
        </a:p>
      </dsp:txBody>
      <dsp:txXfrm>
        <a:off x="4292534" y="1116630"/>
        <a:ext cx="4630825" cy="735681"/>
      </dsp:txXfrm>
    </dsp:sp>
    <dsp:sp modelId="{9D1865E6-E39F-4952-B4CD-E1FAFEA5DA98}">
      <dsp:nvSpPr>
        <dsp:cNvPr id="0" name=""/>
        <dsp:cNvSpPr/>
      </dsp:nvSpPr>
      <dsp:spPr>
        <a:xfrm>
          <a:off x="4364262" y="1865385"/>
          <a:ext cx="4167965" cy="1950976"/>
        </a:xfrm>
        <a:prstGeom prst="rect">
          <a:avLst/>
        </a:prstGeom>
        <a:solidFill>
          <a:schemeClr val="lt1">
            <a:hueOff val="0"/>
            <a:satOff val="0"/>
            <a:lumOff val="0"/>
            <a:alphaOff val="0"/>
          </a:schemeClr>
        </a:solidFill>
        <a:ln w="12700" cap="flat" cmpd="sng" algn="ctr">
          <a:solidFill>
            <a:schemeClr val="accent4">
              <a:hueOff val="-153784"/>
              <a:satOff val="-9717"/>
              <a:lumOff val="-764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b="0" kern="1200" dirty="0">
              <a:latin typeface="Tahoma" panose="020B0604030504040204" pitchFamily="34" charset="0"/>
              <a:ea typeface="Tahoma" panose="020B0604030504040204" pitchFamily="34" charset="0"/>
              <a:cs typeface="Tahoma" panose="020B0604030504040204" pitchFamily="34" charset="0"/>
            </a:rPr>
            <a:t>Attribution of qualitative scores to each MB concerning:</a:t>
          </a:r>
        </a:p>
        <a:p>
          <a:pPr marL="0" lvl="0" indent="0" algn="l" defTabSz="889000">
            <a:lnSpc>
              <a:spcPct val="90000"/>
            </a:lnSpc>
            <a:spcBef>
              <a:spcPct val="0"/>
            </a:spcBef>
            <a:spcAft>
              <a:spcPct val="35000"/>
            </a:spcAft>
            <a:buNone/>
          </a:pPr>
          <a:r>
            <a:rPr lang="en-US" sz="2000" b="0" kern="1200" dirty="0">
              <a:latin typeface="Tahoma" panose="020B0604030504040204" pitchFamily="34" charset="0"/>
              <a:ea typeface="Tahoma" panose="020B0604030504040204" pitchFamily="34" charset="0"/>
              <a:cs typeface="Tahoma" panose="020B0604030504040204" pitchFamily="34" charset="0"/>
            </a:rPr>
            <a:t>- Significance for the company</a:t>
          </a:r>
        </a:p>
        <a:p>
          <a:pPr marL="0" lvl="0" indent="0" algn="l" defTabSz="889000">
            <a:lnSpc>
              <a:spcPct val="90000"/>
            </a:lnSpc>
            <a:spcBef>
              <a:spcPct val="0"/>
            </a:spcBef>
            <a:spcAft>
              <a:spcPct val="35000"/>
            </a:spcAft>
            <a:buNone/>
          </a:pPr>
          <a:r>
            <a:rPr lang="en-US" sz="2000" b="0" kern="1200" dirty="0">
              <a:latin typeface="Tahoma" panose="020B0604030504040204" pitchFamily="34" charset="0"/>
              <a:ea typeface="Tahoma" panose="020B0604030504040204" pitchFamily="34" charset="0"/>
              <a:cs typeface="Tahoma" panose="020B0604030504040204" pitchFamily="34" charset="0"/>
            </a:rPr>
            <a:t>- Contribution to the BM</a:t>
          </a:r>
        </a:p>
        <a:p>
          <a:pPr marL="0" lvl="0" indent="0" algn="l" defTabSz="889000">
            <a:lnSpc>
              <a:spcPct val="90000"/>
            </a:lnSpc>
            <a:spcBef>
              <a:spcPct val="0"/>
            </a:spcBef>
            <a:spcAft>
              <a:spcPct val="35000"/>
            </a:spcAft>
            <a:buNone/>
          </a:pPr>
          <a:r>
            <a:rPr lang="en-US" sz="2000" b="0" kern="1200" dirty="0">
              <a:latin typeface="Tahoma" panose="020B0604030504040204" pitchFamily="34" charset="0"/>
              <a:ea typeface="Tahoma" panose="020B0604030504040204" pitchFamily="34" charset="0"/>
              <a:cs typeface="Tahoma" panose="020B0604030504040204" pitchFamily="34" charset="0"/>
            </a:rPr>
            <a:t>The Exploitation Plan is outlined</a:t>
          </a:r>
        </a:p>
      </dsp:txBody>
      <dsp:txXfrm>
        <a:off x="4364262" y="1865385"/>
        <a:ext cx="4167965" cy="195097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6B1B9F-70EC-492E-BD8D-28DC8FB9E45C}">
      <dsp:nvSpPr>
        <dsp:cNvPr id="0" name=""/>
        <dsp:cNvSpPr/>
      </dsp:nvSpPr>
      <dsp:spPr>
        <a:xfrm>
          <a:off x="0" y="150000"/>
          <a:ext cx="6495824" cy="127703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dirty="0">
              <a:solidFill>
                <a:prstClr val="white"/>
              </a:solidFill>
              <a:latin typeface="Tahoma" panose="020B0604030504040204" pitchFamily="34" charset="0"/>
              <a:ea typeface="Tahoma" panose="020B0604030504040204" pitchFamily="34" charset="0"/>
              <a:cs typeface="Tahoma" panose="020B0604030504040204" pitchFamily="34" charset="0"/>
            </a:rPr>
            <a:t>Business Model </a:t>
          </a:r>
        </a:p>
        <a:p>
          <a:pPr marL="0" lvl="0" indent="0" algn="ctr" defTabSz="1066800">
            <a:lnSpc>
              <a:spcPct val="90000"/>
            </a:lnSpc>
            <a:spcBef>
              <a:spcPct val="0"/>
            </a:spcBef>
            <a:spcAft>
              <a:spcPct val="35000"/>
            </a:spcAft>
            <a:buNone/>
          </a:pPr>
          <a:r>
            <a:rPr lang="en-US" sz="2400" b="1" kern="1200" dirty="0">
              <a:solidFill>
                <a:prstClr val="white"/>
              </a:solidFill>
              <a:latin typeface="Tahoma" panose="020B0604030504040204" pitchFamily="34" charset="0"/>
              <a:ea typeface="Tahoma" panose="020B0604030504040204" pitchFamily="34" charset="0"/>
              <a:cs typeface="Tahoma" panose="020B0604030504040204" pitchFamily="34" charset="0"/>
            </a:rPr>
            <a:t>Innovation &amp; Improvement</a:t>
          </a:r>
        </a:p>
      </dsp:txBody>
      <dsp:txXfrm>
        <a:off x="62340" y="212340"/>
        <a:ext cx="6371144" cy="1152358"/>
      </dsp:txXfrm>
    </dsp:sp>
    <dsp:sp modelId="{74976957-C253-4C74-BB8E-21077EADCB3B}">
      <dsp:nvSpPr>
        <dsp:cNvPr id="0" name=""/>
        <dsp:cNvSpPr/>
      </dsp:nvSpPr>
      <dsp:spPr>
        <a:xfrm>
          <a:off x="0" y="1432531"/>
          <a:ext cx="6495824" cy="1580962"/>
        </a:xfrm>
        <a:prstGeom prst="roundRect">
          <a:avLst/>
        </a:prstGeom>
        <a:solidFill>
          <a:schemeClr val="lt1"/>
        </a:solidFill>
        <a:ln w="12700" cap="flat" cmpd="sng" algn="ctr">
          <a:solidFill>
            <a:schemeClr val="dk1"/>
          </a:solidFill>
          <a:prstDash val="solid"/>
          <a:miter lim="800000"/>
        </a:ln>
        <a:effectLst/>
      </dsp:spPr>
      <dsp:style>
        <a:lnRef idx="2">
          <a:schemeClr val="dk1"/>
        </a:lnRef>
        <a:fillRef idx="1">
          <a:schemeClr val="lt1"/>
        </a:fillRef>
        <a:effectRef idx="0">
          <a:schemeClr val="dk1"/>
        </a:effectRef>
        <a:fontRef idx="minor">
          <a:schemeClr val="dk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0" i="0" kern="1200" dirty="0">
              <a:latin typeface="Tahoma" panose="020B0604030504040204" pitchFamily="34" charset="0"/>
              <a:ea typeface="Tahoma" panose="020B0604030504040204" pitchFamily="34" charset="0"/>
              <a:cs typeface="Tahoma" panose="020B0604030504040204" pitchFamily="34" charset="0"/>
            </a:rPr>
            <a:t>The existing Business Model is renovated in its core elements or improved through the MBs having high positive impact.</a:t>
          </a:r>
        </a:p>
        <a:p>
          <a:pPr marL="0" lvl="0" indent="0" algn="l" defTabSz="889000">
            <a:lnSpc>
              <a:spcPct val="90000"/>
            </a:lnSpc>
            <a:spcBef>
              <a:spcPct val="0"/>
            </a:spcBef>
            <a:spcAft>
              <a:spcPct val="35000"/>
            </a:spcAft>
            <a:buNone/>
          </a:pPr>
          <a:r>
            <a:rPr lang="en-US" sz="2000" b="0" i="0" kern="1200" dirty="0">
              <a:latin typeface="Tahoma" panose="020B0604030504040204" pitchFamily="34" charset="0"/>
              <a:ea typeface="Tahoma" panose="020B0604030504040204" pitchFamily="34" charset="0"/>
              <a:cs typeface="Tahoma" panose="020B0604030504040204" pitchFamily="34" charset="0"/>
            </a:rPr>
            <a:t>This is done for each relevant area of the business model canvas.  </a:t>
          </a:r>
        </a:p>
      </dsp:txBody>
      <dsp:txXfrm>
        <a:off x="77176" y="1509707"/>
        <a:ext cx="6341472" cy="142661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9EB0E2-7950-4469-9C51-A5BE1B8C5398}">
      <dsp:nvSpPr>
        <dsp:cNvPr id="0" name=""/>
        <dsp:cNvSpPr/>
      </dsp:nvSpPr>
      <dsp:spPr>
        <a:xfrm>
          <a:off x="7340" y="1589207"/>
          <a:ext cx="1225659" cy="490742"/>
        </a:xfrm>
        <a:prstGeom prst="rect">
          <a:avLst/>
        </a:prstGeom>
        <a:solidFill>
          <a:srgbClr val="6DA435"/>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Tahoma" panose="020B0604030504040204" pitchFamily="34" charset="0"/>
              <a:ea typeface="Tahoma" panose="020B0604030504040204" pitchFamily="34" charset="0"/>
              <a:cs typeface="Tahoma" panose="020B0604030504040204" pitchFamily="34" charset="0"/>
            </a:rPr>
            <a:t>Value Proposition</a:t>
          </a:r>
        </a:p>
      </dsp:txBody>
      <dsp:txXfrm>
        <a:off x="7340" y="1589207"/>
        <a:ext cx="1225659" cy="490742"/>
      </dsp:txXfrm>
    </dsp:sp>
    <dsp:sp modelId="{8F0EB97A-883F-47D8-97C1-628C45291337}">
      <dsp:nvSpPr>
        <dsp:cNvPr id="0" name=""/>
        <dsp:cNvSpPr/>
      </dsp:nvSpPr>
      <dsp:spPr>
        <a:xfrm>
          <a:off x="7340" y="2079950"/>
          <a:ext cx="1225659" cy="1828856"/>
        </a:xfrm>
        <a:prstGeom prst="rect">
          <a:avLst/>
        </a:prstGeom>
        <a:solidFill>
          <a:srgbClr val="5FBAD9"/>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n-US" sz="1400" kern="1200" dirty="0">
              <a:solidFill>
                <a:schemeClr val="bg2"/>
              </a:solidFill>
              <a:latin typeface="Tahoma" panose="020B0604030504040204" pitchFamily="34" charset="0"/>
              <a:ea typeface="Tahoma" panose="020B0604030504040204" pitchFamily="34" charset="0"/>
              <a:cs typeface="Tahoma" panose="020B0604030504040204" pitchFamily="34" charset="0"/>
            </a:rPr>
            <a:t>High quality</a:t>
          </a:r>
        </a:p>
        <a:p>
          <a:pPr marL="114300" lvl="1" indent="-114300" algn="l" defTabSz="622300">
            <a:lnSpc>
              <a:spcPct val="90000"/>
            </a:lnSpc>
            <a:spcBef>
              <a:spcPct val="0"/>
            </a:spcBef>
            <a:spcAft>
              <a:spcPct val="15000"/>
            </a:spcAft>
            <a:buChar char="•"/>
          </a:pPr>
          <a:r>
            <a:rPr lang="en-US" sz="1400" kern="1200" dirty="0">
              <a:solidFill>
                <a:schemeClr val="bg2"/>
              </a:solidFill>
              <a:latin typeface="Tahoma" panose="020B0604030504040204" pitchFamily="34" charset="0"/>
              <a:ea typeface="Tahoma" panose="020B0604030504040204" pitchFamily="34" charset="0"/>
              <a:cs typeface="Tahoma" panose="020B0604030504040204" pitchFamily="34" charset="0"/>
            </a:rPr>
            <a:t>Controlled quality;</a:t>
          </a:r>
        </a:p>
        <a:p>
          <a:pPr marL="114300" lvl="1" indent="-114300" algn="l" defTabSz="622300">
            <a:lnSpc>
              <a:spcPct val="90000"/>
            </a:lnSpc>
            <a:spcBef>
              <a:spcPct val="0"/>
            </a:spcBef>
            <a:spcAft>
              <a:spcPct val="15000"/>
            </a:spcAft>
            <a:buChar char="•"/>
          </a:pPr>
          <a:r>
            <a:rPr lang="en-US" sz="1400" kern="1200" dirty="0">
              <a:solidFill>
                <a:schemeClr val="bg2"/>
              </a:solidFill>
              <a:latin typeface="Tahoma" panose="020B0604030504040204" pitchFamily="34" charset="0"/>
              <a:ea typeface="Tahoma" panose="020B0604030504040204" pitchFamily="34" charset="0"/>
              <a:cs typeface="Tahoma" panose="020B0604030504040204" pitchFamily="34" charset="0"/>
            </a:rPr>
            <a:t>Customization &amp; flexibility</a:t>
          </a:r>
        </a:p>
      </dsp:txBody>
      <dsp:txXfrm>
        <a:off x="7340" y="2079950"/>
        <a:ext cx="1225659" cy="1828856"/>
      </dsp:txXfrm>
    </dsp:sp>
    <dsp:sp modelId="{B914AD2E-8A81-4326-938C-2CD3B5D0BF3D}">
      <dsp:nvSpPr>
        <dsp:cNvPr id="0" name=""/>
        <dsp:cNvSpPr/>
      </dsp:nvSpPr>
      <dsp:spPr>
        <a:xfrm>
          <a:off x="1404592" y="1589207"/>
          <a:ext cx="1225659" cy="490742"/>
        </a:xfrm>
        <a:prstGeom prst="rect">
          <a:avLst/>
        </a:prstGeom>
        <a:solidFill>
          <a:srgbClr val="6DA435"/>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Tahoma" panose="020B0604030504040204" pitchFamily="34" charset="0"/>
              <a:ea typeface="Tahoma" panose="020B0604030504040204" pitchFamily="34" charset="0"/>
              <a:cs typeface="Tahoma" panose="020B0604030504040204" pitchFamily="34" charset="0"/>
            </a:rPr>
            <a:t>Key Activities</a:t>
          </a:r>
        </a:p>
      </dsp:txBody>
      <dsp:txXfrm>
        <a:off x="1404592" y="1589207"/>
        <a:ext cx="1225659" cy="490742"/>
      </dsp:txXfrm>
    </dsp:sp>
    <dsp:sp modelId="{AA9F7A51-1357-420B-94C8-2B72F8D9FFF1}">
      <dsp:nvSpPr>
        <dsp:cNvPr id="0" name=""/>
        <dsp:cNvSpPr/>
      </dsp:nvSpPr>
      <dsp:spPr>
        <a:xfrm>
          <a:off x="1404592" y="2079950"/>
          <a:ext cx="1225659" cy="1828856"/>
        </a:xfrm>
        <a:prstGeom prst="rect">
          <a:avLst/>
        </a:prstGeom>
        <a:solidFill>
          <a:srgbClr val="5FBAD9"/>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n-US" sz="1400" kern="1200" dirty="0">
              <a:solidFill>
                <a:schemeClr val="bg2"/>
              </a:solidFill>
              <a:latin typeface="Tahoma" panose="020B0604030504040204" pitchFamily="34" charset="0"/>
              <a:ea typeface="Tahoma" panose="020B0604030504040204" pitchFamily="34" charset="0"/>
              <a:cs typeface="Tahoma" panose="020B0604030504040204" pitchFamily="34" charset="0"/>
            </a:rPr>
            <a:t>Product development</a:t>
          </a:r>
        </a:p>
        <a:p>
          <a:pPr marL="114300" lvl="1" indent="-114300" algn="l" defTabSz="622300">
            <a:lnSpc>
              <a:spcPct val="90000"/>
            </a:lnSpc>
            <a:spcBef>
              <a:spcPct val="0"/>
            </a:spcBef>
            <a:spcAft>
              <a:spcPct val="15000"/>
            </a:spcAft>
            <a:buChar char="•"/>
          </a:pPr>
          <a:r>
            <a:rPr lang="en-US" sz="1400" kern="1200" dirty="0">
              <a:solidFill>
                <a:schemeClr val="bg2"/>
              </a:solidFill>
              <a:latin typeface="Tahoma" panose="020B0604030504040204" pitchFamily="34" charset="0"/>
              <a:ea typeface="Tahoma" panose="020B0604030504040204" pitchFamily="34" charset="0"/>
              <a:cs typeface="Tahoma" panose="020B0604030504040204" pitchFamily="34" charset="0"/>
            </a:rPr>
            <a:t>Quality control</a:t>
          </a:r>
        </a:p>
        <a:p>
          <a:pPr marL="114300" lvl="1" indent="-114300" algn="l" defTabSz="622300">
            <a:lnSpc>
              <a:spcPct val="90000"/>
            </a:lnSpc>
            <a:spcBef>
              <a:spcPct val="0"/>
            </a:spcBef>
            <a:spcAft>
              <a:spcPct val="15000"/>
            </a:spcAft>
            <a:buChar char="•"/>
          </a:pPr>
          <a:r>
            <a:rPr lang="en-US" sz="1400" kern="1200" dirty="0">
              <a:solidFill>
                <a:schemeClr val="bg2"/>
              </a:solidFill>
              <a:latin typeface="Tahoma" panose="020B0604030504040204" pitchFamily="34" charset="0"/>
              <a:ea typeface="Tahoma" panose="020B0604030504040204" pitchFamily="34" charset="0"/>
              <a:cs typeface="Tahoma" panose="020B0604030504040204" pitchFamily="34" charset="0"/>
            </a:rPr>
            <a:t>Selection of raw materials</a:t>
          </a:r>
        </a:p>
      </dsp:txBody>
      <dsp:txXfrm>
        <a:off x="1404592" y="2079950"/>
        <a:ext cx="1225659" cy="1828856"/>
      </dsp:txXfrm>
    </dsp:sp>
    <dsp:sp modelId="{6E5AB321-A1D2-46B1-9A65-7902032E3DEB}">
      <dsp:nvSpPr>
        <dsp:cNvPr id="0" name=""/>
        <dsp:cNvSpPr/>
      </dsp:nvSpPr>
      <dsp:spPr>
        <a:xfrm>
          <a:off x="2801843" y="1589207"/>
          <a:ext cx="1225659" cy="490742"/>
        </a:xfrm>
        <a:prstGeom prst="rect">
          <a:avLst/>
        </a:prstGeom>
        <a:solidFill>
          <a:srgbClr val="6DA435"/>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it-IT" sz="1400" kern="1200" dirty="0">
              <a:solidFill>
                <a:schemeClr val="bg2"/>
              </a:solidFill>
              <a:latin typeface="Tahoma" panose="020B0604030504040204" pitchFamily="34" charset="0"/>
              <a:ea typeface="Tahoma" panose="020B0604030504040204" pitchFamily="34" charset="0"/>
              <a:cs typeface="Tahoma" panose="020B0604030504040204" pitchFamily="34" charset="0"/>
            </a:rPr>
            <a:t>Customer </a:t>
          </a:r>
          <a:r>
            <a:rPr lang="it-IT" sz="1400" kern="1200" dirty="0" err="1">
              <a:solidFill>
                <a:schemeClr val="bg2"/>
              </a:solidFill>
              <a:latin typeface="Tahoma" panose="020B0604030504040204" pitchFamily="34" charset="0"/>
              <a:ea typeface="Tahoma" panose="020B0604030504040204" pitchFamily="34" charset="0"/>
              <a:cs typeface="Tahoma" panose="020B0604030504040204" pitchFamily="34" charset="0"/>
            </a:rPr>
            <a:t>segment</a:t>
          </a:r>
          <a:endParaRPr lang="en-US" sz="1400" kern="1200" dirty="0">
            <a:solidFill>
              <a:schemeClr val="bg2"/>
            </a:solidFill>
            <a:latin typeface="Tahoma" panose="020B0604030504040204" pitchFamily="34" charset="0"/>
            <a:ea typeface="Tahoma" panose="020B0604030504040204" pitchFamily="34" charset="0"/>
            <a:cs typeface="Tahoma" panose="020B0604030504040204" pitchFamily="34" charset="0"/>
          </a:endParaRPr>
        </a:p>
      </dsp:txBody>
      <dsp:txXfrm>
        <a:off x="2801843" y="1589207"/>
        <a:ext cx="1225659" cy="490742"/>
      </dsp:txXfrm>
    </dsp:sp>
    <dsp:sp modelId="{31808C58-0D27-44CA-91C2-F3B3463F6893}">
      <dsp:nvSpPr>
        <dsp:cNvPr id="0" name=""/>
        <dsp:cNvSpPr/>
      </dsp:nvSpPr>
      <dsp:spPr>
        <a:xfrm>
          <a:off x="2801843" y="2079950"/>
          <a:ext cx="1225659" cy="1828856"/>
        </a:xfrm>
        <a:prstGeom prst="rect">
          <a:avLst/>
        </a:prstGeom>
        <a:solidFill>
          <a:srgbClr val="5FBAD9"/>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it-IT" sz="1400" kern="1200" dirty="0">
              <a:solidFill>
                <a:schemeClr val="bg2"/>
              </a:solidFill>
              <a:latin typeface="Tahoma" panose="020B0604030504040204" pitchFamily="34" charset="0"/>
              <a:ea typeface="Tahoma" panose="020B0604030504040204" pitchFamily="34" charset="0"/>
              <a:cs typeface="Tahoma" panose="020B0604030504040204" pitchFamily="34" charset="0"/>
            </a:rPr>
            <a:t>High fashion</a:t>
          </a:r>
          <a:endParaRPr lang="en-US" sz="1400" kern="1200" dirty="0">
            <a:solidFill>
              <a:schemeClr val="bg2"/>
            </a:solidFill>
            <a:latin typeface="Tahoma" panose="020B0604030504040204" pitchFamily="34" charset="0"/>
            <a:ea typeface="Tahoma" panose="020B0604030504040204" pitchFamily="34" charset="0"/>
            <a:cs typeface="Tahoma" panose="020B0604030504040204" pitchFamily="34" charset="0"/>
          </a:endParaRPr>
        </a:p>
      </dsp:txBody>
      <dsp:txXfrm>
        <a:off x="2801843" y="2079950"/>
        <a:ext cx="1225659" cy="1828856"/>
      </dsp:txXfrm>
    </dsp:sp>
    <dsp:sp modelId="{87818BC6-C35A-4054-A5C4-9BE87BF4167E}">
      <dsp:nvSpPr>
        <dsp:cNvPr id="0" name=""/>
        <dsp:cNvSpPr/>
      </dsp:nvSpPr>
      <dsp:spPr>
        <a:xfrm>
          <a:off x="4199095" y="1589207"/>
          <a:ext cx="1225659" cy="490742"/>
        </a:xfrm>
        <a:prstGeom prst="rect">
          <a:avLst/>
        </a:prstGeom>
        <a:solidFill>
          <a:srgbClr val="6DA435"/>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Tahoma" panose="020B0604030504040204" pitchFamily="34" charset="0"/>
              <a:ea typeface="Tahoma" panose="020B0604030504040204" pitchFamily="34" charset="0"/>
              <a:cs typeface="Tahoma" panose="020B0604030504040204" pitchFamily="34" charset="0"/>
            </a:rPr>
            <a:t>Main Resources</a:t>
          </a:r>
        </a:p>
      </dsp:txBody>
      <dsp:txXfrm>
        <a:off x="4199095" y="1589207"/>
        <a:ext cx="1225659" cy="490742"/>
      </dsp:txXfrm>
    </dsp:sp>
    <dsp:sp modelId="{9C69F31D-817B-4AD5-AF92-BEEDB95800E6}">
      <dsp:nvSpPr>
        <dsp:cNvPr id="0" name=""/>
        <dsp:cNvSpPr/>
      </dsp:nvSpPr>
      <dsp:spPr>
        <a:xfrm>
          <a:off x="4199095" y="2079950"/>
          <a:ext cx="1225659" cy="1828856"/>
        </a:xfrm>
        <a:prstGeom prst="rect">
          <a:avLst/>
        </a:prstGeom>
        <a:solidFill>
          <a:srgbClr val="5FBAD9"/>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n-US" sz="1400" kern="1200" dirty="0">
              <a:solidFill>
                <a:schemeClr val="bg2"/>
              </a:solidFill>
              <a:latin typeface="Tahoma" panose="020B0604030504040204" pitchFamily="34" charset="0"/>
              <a:ea typeface="Tahoma" panose="020B0604030504040204" pitchFamily="34" charset="0"/>
              <a:cs typeface="Tahoma" panose="020B0604030504040204" pitchFamily="34" charset="0"/>
            </a:rPr>
            <a:t>Qualified operators</a:t>
          </a:r>
        </a:p>
        <a:p>
          <a:pPr marL="114300" lvl="1" indent="-114300" algn="l" defTabSz="622300">
            <a:lnSpc>
              <a:spcPct val="90000"/>
            </a:lnSpc>
            <a:spcBef>
              <a:spcPct val="0"/>
            </a:spcBef>
            <a:spcAft>
              <a:spcPct val="15000"/>
            </a:spcAft>
            <a:buChar char="•"/>
          </a:pPr>
          <a:r>
            <a:rPr lang="en-US" sz="1400" kern="1200" dirty="0">
              <a:solidFill>
                <a:schemeClr val="bg2"/>
              </a:solidFill>
              <a:latin typeface="Tahoma" panose="020B0604030504040204" pitchFamily="34" charset="0"/>
              <a:ea typeface="Tahoma" panose="020B0604030504040204" pitchFamily="34" charset="0"/>
              <a:cs typeface="Tahoma" panose="020B0604030504040204" pitchFamily="34" charset="0"/>
            </a:rPr>
            <a:t>Water and energy</a:t>
          </a:r>
        </a:p>
        <a:p>
          <a:pPr marL="114300" lvl="1" indent="-114300" algn="l" defTabSz="622300">
            <a:lnSpc>
              <a:spcPct val="90000"/>
            </a:lnSpc>
            <a:spcBef>
              <a:spcPct val="0"/>
            </a:spcBef>
            <a:spcAft>
              <a:spcPct val="15000"/>
            </a:spcAft>
            <a:buChar char="•"/>
          </a:pPr>
          <a:r>
            <a:rPr lang="en-US" sz="1400" kern="1200" dirty="0">
              <a:solidFill>
                <a:schemeClr val="bg2"/>
              </a:solidFill>
              <a:latin typeface="Tahoma" panose="020B0604030504040204" pitchFamily="34" charset="0"/>
              <a:ea typeface="Tahoma" panose="020B0604030504040204" pitchFamily="34" charset="0"/>
              <a:cs typeface="Tahoma" panose="020B0604030504040204" pitchFamily="34" charset="0"/>
            </a:rPr>
            <a:t>Machinery</a:t>
          </a:r>
        </a:p>
      </dsp:txBody>
      <dsp:txXfrm>
        <a:off x="4199095" y="2079950"/>
        <a:ext cx="1225659" cy="182885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E97619-6287-4B2F-B4A8-396C8B71DBB5}">
      <dsp:nvSpPr>
        <dsp:cNvPr id="0" name=""/>
        <dsp:cNvSpPr/>
      </dsp:nvSpPr>
      <dsp:spPr>
        <a:xfrm>
          <a:off x="1555348" y="406"/>
          <a:ext cx="1408563" cy="70428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it-IT" sz="1200" kern="1200" dirty="0">
              <a:latin typeface="Tahoma" panose="020B0604030504040204" pitchFamily="34" charset="0"/>
              <a:ea typeface="Tahoma" panose="020B0604030504040204" pitchFamily="34" charset="0"/>
              <a:cs typeface="Tahoma" panose="020B0604030504040204" pitchFamily="34" charset="0"/>
            </a:rPr>
            <a:t>Value </a:t>
          </a:r>
          <a:r>
            <a:rPr lang="it-IT" sz="1200" kern="1200" dirty="0" err="1">
              <a:latin typeface="Tahoma" panose="020B0604030504040204" pitchFamily="34" charset="0"/>
              <a:ea typeface="Tahoma" panose="020B0604030504040204" pitchFamily="34" charset="0"/>
              <a:cs typeface="Tahoma" panose="020B0604030504040204" pitchFamily="34" charset="0"/>
            </a:rPr>
            <a:t>Proposition</a:t>
          </a:r>
          <a:endParaRPr lang="en-US" sz="1200" kern="1200" dirty="0">
            <a:latin typeface="Tahoma" panose="020B0604030504040204" pitchFamily="34" charset="0"/>
            <a:ea typeface="Tahoma" panose="020B0604030504040204" pitchFamily="34" charset="0"/>
            <a:cs typeface="Tahoma" panose="020B0604030504040204" pitchFamily="34" charset="0"/>
          </a:endParaRPr>
        </a:p>
      </dsp:txBody>
      <dsp:txXfrm>
        <a:off x="1575976" y="21034"/>
        <a:ext cx="1367307" cy="663025"/>
      </dsp:txXfrm>
    </dsp:sp>
    <dsp:sp modelId="{A58984E8-276A-48FA-BE0D-FB19BD99B97C}">
      <dsp:nvSpPr>
        <dsp:cNvPr id="0" name=""/>
        <dsp:cNvSpPr/>
      </dsp:nvSpPr>
      <dsp:spPr>
        <a:xfrm>
          <a:off x="1696204" y="704688"/>
          <a:ext cx="140856" cy="528211"/>
        </a:xfrm>
        <a:custGeom>
          <a:avLst/>
          <a:gdLst/>
          <a:ahLst/>
          <a:cxnLst/>
          <a:rect l="0" t="0" r="0" b="0"/>
          <a:pathLst>
            <a:path>
              <a:moveTo>
                <a:pt x="0" y="0"/>
              </a:moveTo>
              <a:lnTo>
                <a:pt x="0" y="528211"/>
              </a:lnTo>
              <a:lnTo>
                <a:pt x="140856" y="52821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0FCED0A-2A4D-48CB-979E-C6F02AADFD48}">
      <dsp:nvSpPr>
        <dsp:cNvPr id="0" name=""/>
        <dsp:cNvSpPr/>
      </dsp:nvSpPr>
      <dsp:spPr>
        <a:xfrm>
          <a:off x="1837060" y="880759"/>
          <a:ext cx="1126851" cy="70428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it-IT" sz="1200" kern="1200" dirty="0" err="1">
              <a:latin typeface="Tahoma" panose="020B0604030504040204" pitchFamily="34" charset="0"/>
              <a:ea typeface="Tahoma" panose="020B0604030504040204" pitchFamily="34" charset="0"/>
              <a:cs typeface="Tahoma" panose="020B0604030504040204" pitchFamily="34" charset="0"/>
            </a:rPr>
            <a:t>Improved</a:t>
          </a:r>
          <a:r>
            <a:rPr lang="it-IT" sz="1200" kern="1200" dirty="0">
              <a:latin typeface="Tahoma" panose="020B0604030504040204" pitchFamily="34" charset="0"/>
              <a:ea typeface="Tahoma" panose="020B0604030504040204" pitchFamily="34" charset="0"/>
              <a:cs typeface="Tahoma" panose="020B0604030504040204" pitchFamily="34" charset="0"/>
            </a:rPr>
            <a:t> product/service </a:t>
          </a:r>
          <a:r>
            <a:rPr lang="it-IT" sz="1200" kern="1200" dirty="0" err="1">
              <a:latin typeface="Tahoma" panose="020B0604030504040204" pitchFamily="34" charset="0"/>
              <a:ea typeface="Tahoma" panose="020B0604030504040204" pitchFamily="34" charset="0"/>
              <a:cs typeface="Tahoma" panose="020B0604030504040204" pitchFamily="34" charset="0"/>
            </a:rPr>
            <a:t>efficiency</a:t>
          </a:r>
          <a:endParaRPr lang="en-US" sz="1200" kern="1200" dirty="0">
            <a:latin typeface="Tahoma" panose="020B0604030504040204" pitchFamily="34" charset="0"/>
            <a:ea typeface="Tahoma" panose="020B0604030504040204" pitchFamily="34" charset="0"/>
            <a:cs typeface="Tahoma" panose="020B0604030504040204" pitchFamily="34" charset="0"/>
          </a:endParaRPr>
        </a:p>
      </dsp:txBody>
      <dsp:txXfrm>
        <a:off x="1857688" y="901387"/>
        <a:ext cx="1085595" cy="663025"/>
      </dsp:txXfrm>
    </dsp:sp>
    <dsp:sp modelId="{C10E4005-AF7A-42B5-839C-F3F961D9B07A}">
      <dsp:nvSpPr>
        <dsp:cNvPr id="0" name=""/>
        <dsp:cNvSpPr/>
      </dsp:nvSpPr>
      <dsp:spPr>
        <a:xfrm>
          <a:off x="3316053" y="406"/>
          <a:ext cx="1408563" cy="70428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it-IT" sz="1200" kern="1200" dirty="0">
              <a:latin typeface="Tahoma" panose="020B0604030504040204" pitchFamily="34" charset="0"/>
              <a:ea typeface="Tahoma" panose="020B0604030504040204" pitchFamily="34" charset="0"/>
              <a:cs typeface="Tahoma" panose="020B0604030504040204" pitchFamily="34" charset="0"/>
            </a:rPr>
            <a:t>Key Activities</a:t>
          </a:r>
          <a:endParaRPr lang="en-US" sz="1200" kern="1200" dirty="0">
            <a:latin typeface="Tahoma" panose="020B0604030504040204" pitchFamily="34" charset="0"/>
            <a:ea typeface="Tahoma" panose="020B0604030504040204" pitchFamily="34" charset="0"/>
            <a:cs typeface="Tahoma" panose="020B0604030504040204" pitchFamily="34" charset="0"/>
          </a:endParaRPr>
        </a:p>
      </dsp:txBody>
      <dsp:txXfrm>
        <a:off x="3336681" y="21034"/>
        <a:ext cx="1367307" cy="663025"/>
      </dsp:txXfrm>
    </dsp:sp>
    <dsp:sp modelId="{AB3FF241-A7EC-43C2-AB57-CAB0397979F3}">
      <dsp:nvSpPr>
        <dsp:cNvPr id="0" name=""/>
        <dsp:cNvSpPr/>
      </dsp:nvSpPr>
      <dsp:spPr>
        <a:xfrm>
          <a:off x="3456909" y="704688"/>
          <a:ext cx="140856" cy="528211"/>
        </a:xfrm>
        <a:custGeom>
          <a:avLst/>
          <a:gdLst/>
          <a:ahLst/>
          <a:cxnLst/>
          <a:rect l="0" t="0" r="0" b="0"/>
          <a:pathLst>
            <a:path>
              <a:moveTo>
                <a:pt x="0" y="0"/>
              </a:moveTo>
              <a:lnTo>
                <a:pt x="0" y="528211"/>
              </a:lnTo>
              <a:lnTo>
                <a:pt x="140856" y="52821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1B074FB-6AAF-4E4B-B71F-02D3D098A50E}">
      <dsp:nvSpPr>
        <dsp:cNvPr id="0" name=""/>
        <dsp:cNvSpPr/>
      </dsp:nvSpPr>
      <dsp:spPr>
        <a:xfrm>
          <a:off x="3597765" y="880759"/>
          <a:ext cx="1126851" cy="70428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it-IT" sz="1200" kern="1200" dirty="0" err="1">
              <a:latin typeface="Tahoma" panose="020B0604030504040204" pitchFamily="34" charset="0"/>
              <a:ea typeface="Tahoma" panose="020B0604030504040204" pitchFamily="34" charset="0"/>
              <a:cs typeface="Tahoma" panose="020B0604030504040204" pitchFamily="34" charset="0"/>
            </a:rPr>
            <a:t>Improved</a:t>
          </a:r>
          <a:r>
            <a:rPr lang="it-IT" sz="1200" kern="1200" dirty="0">
              <a:latin typeface="Tahoma" panose="020B0604030504040204" pitchFamily="34" charset="0"/>
              <a:ea typeface="Tahoma" panose="020B0604030504040204" pitchFamily="34" charset="0"/>
              <a:cs typeface="Tahoma" panose="020B0604030504040204" pitchFamily="34" charset="0"/>
            </a:rPr>
            <a:t> </a:t>
          </a:r>
          <a:r>
            <a:rPr lang="it-IT" sz="1200" kern="1200" dirty="0" err="1">
              <a:latin typeface="Tahoma" panose="020B0604030504040204" pitchFamily="34" charset="0"/>
              <a:ea typeface="Tahoma" panose="020B0604030504040204" pitchFamily="34" charset="0"/>
              <a:cs typeface="Tahoma" panose="020B0604030504040204" pitchFamily="34" charset="0"/>
            </a:rPr>
            <a:t>maintenance</a:t>
          </a:r>
          <a:endParaRPr lang="en-US" sz="1200" kern="1200" dirty="0">
            <a:latin typeface="Tahoma" panose="020B0604030504040204" pitchFamily="34" charset="0"/>
            <a:ea typeface="Tahoma" panose="020B0604030504040204" pitchFamily="34" charset="0"/>
            <a:cs typeface="Tahoma" panose="020B0604030504040204" pitchFamily="34" charset="0"/>
          </a:endParaRPr>
        </a:p>
      </dsp:txBody>
      <dsp:txXfrm>
        <a:off x="3618393" y="901387"/>
        <a:ext cx="1085595" cy="663025"/>
      </dsp:txXfrm>
    </dsp:sp>
    <dsp:sp modelId="{D77310C0-4B99-4258-9EE0-D7B05BCA967F}">
      <dsp:nvSpPr>
        <dsp:cNvPr id="0" name=""/>
        <dsp:cNvSpPr/>
      </dsp:nvSpPr>
      <dsp:spPr>
        <a:xfrm>
          <a:off x="3456909" y="704688"/>
          <a:ext cx="140856" cy="1408563"/>
        </a:xfrm>
        <a:custGeom>
          <a:avLst/>
          <a:gdLst/>
          <a:ahLst/>
          <a:cxnLst/>
          <a:rect l="0" t="0" r="0" b="0"/>
          <a:pathLst>
            <a:path>
              <a:moveTo>
                <a:pt x="0" y="0"/>
              </a:moveTo>
              <a:lnTo>
                <a:pt x="0" y="1408563"/>
              </a:lnTo>
              <a:lnTo>
                <a:pt x="140856" y="140856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82F5694-B0DE-4E44-BD67-1A2DC76F4094}">
      <dsp:nvSpPr>
        <dsp:cNvPr id="0" name=""/>
        <dsp:cNvSpPr/>
      </dsp:nvSpPr>
      <dsp:spPr>
        <a:xfrm>
          <a:off x="3597765" y="1761111"/>
          <a:ext cx="1126851" cy="70428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it-IT" sz="1200" kern="1200" dirty="0" err="1">
              <a:latin typeface="Tahoma" panose="020B0604030504040204" pitchFamily="34" charset="0"/>
              <a:ea typeface="Tahoma" panose="020B0604030504040204" pitchFamily="34" charset="0"/>
              <a:cs typeface="Tahoma" panose="020B0604030504040204" pitchFamily="34" charset="0"/>
            </a:rPr>
            <a:t>Reduced</a:t>
          </a:r>
          <a:r>
            <a:rPr lang="it-IT" sz="1200" kern="1200" dirty="0">
              <a:latin typeface="Tahoma" panose="020B0604030504040204" pitchFamily="34" charset="0"/>
              <a:ea typeface="Tahoma" panose="020B0604030504040204" pitchFamily="34" charset="0"/>
              <a:cs typeface="Tahoma" panose="020B0604030504040204" pitchFamily="34" charset="0"/>
            </a:rPr>
            <a:t> carbon </a:t>
          </a:r>
        </a:p>
        <a:p>
          <a:pPr marL="0" lvl="0" indent="0" algn="ctr" defTabSz="533400">
            <a:lnSpc>
              <a:spcPct val="90000"/>
            </a:lnSpc>
            <a:spcBef>
              <a:spcPct val="0"/>
            </a:spcBef>
            <a:spcAft>
              <a:spcPct val="35000"/>
            </a:spcAft>
            <a:buNone/>
          </a:pPr>
          <a:r>
            <a:rPr lang="it-IT" sz="1200" kern="1200" dirty="0">
              <a:latin typeface="Tahoma" panose="020B0604030504040204" pitchFamily="34" charset="0"/>
              <a:ea typeface="Tahoma" panose="020B0604030504040204" pitchFamily="34" charset="0"/>
              <a:cs typeface="Tahoma" panose="020B0604030504040204" pitchFamily="34" charset="0"/>
            </a:rPr>
            <a:t>Footprint</a:t>
          </a:r>
          <a:endParaRPr lang="en-US" sz="1200" kern="1200" dirty="0">
            <a:latin typeface="Tahoma" panose="020B0604030504040204" pitchFamily="34" charset="0"/>
            <a:ea typeface="Tahoma" panose="020B0604030504040204" pitchFamily="34" charset="0"/>
            <a:cs typeface="Tahoma" panose="020B0604030504040204" pitchFamily="34" charset="0"/>
          </a:endParaRPr>
        </a:p>
      </dsp:txBody>
      <dsp:txXfrm>
        <a:off x="3618393" y="1781739"/>
        <a:ext cx="1085595" cy="663025"/>
      </dsp:txXfrm>
    </dsp:sp>
    <dsp:sp modelId="{D3052A52-AF25-4C14-9C05-D4C8B36D52CF}">
      <dsp:nvSpPr>
        <dsp:cNvPr id="0" name=""/>
        <dsp:cNvSpPr/>
      </dsp:nvSpPr>
      <dsp:spPr>
        <a:xfrm>
          <a:off x="5076758" y="406"/>
          <a:ext cx="1408563" cy="70428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it-IT" sz="1200" kern="1200" dirty="0">
              <a:latin typeface="Tahoma" panose="020B0604030504040204" pitchFamily="34" charset="0"/>
              <a:ea typeface="Tahoma" panose="020B0604030504040204" pitchFamily="34" charset="0"/>
              <a:cs typeface="Tahoma" panose="020B0604030504040204" pitchFamily="34" charset="0"/>
            </a:rPr>
            <a:t>Key </a:t>
          </a:r>
          <a:r>
            <a:rPr lang="it-IT" sz="1200" kern="1200" dirty="0" err="1">
              <a:latin typeface="Tahoma" panose="020B0604030504040204" pitchFamily="34" charset="0"/>
              <a:ea typeface="Tahoma" panose="020B0604030504040204" pitchFamily="34" charset="0"/>
              <a:cs typeface="Tahoma" panose="020B0604030504040204" pitchFamily="34" charset="0"/>
            </a:rPr>
            <a:t>Resources</a:t>
          </a:r>
          <a:endParaRPr lang="en-US" sz="1200" kern="1200" dirty="0">
            <a:latin typeface="Tahoma" panose="020B0604030504040204" pitchFamily="34" charset="0"/>
            <a:ea typeface="Tahoma" panose="020B0604030504040204" pitchFamily="34" charset="0"/>
            <a:cs typeface="Tahoma" panose="020B0604030504040204" pitchFamily="34" charset="0"/>
          </a:endParaRPr>
        </a:p>
      </dsp:txBody>
      <dsp:txXfrm>
        <a:off x="5097386" y="21034"/>
        <a:ext cx="1367307" cy="663025"/>
      </dsp:txXfrm>
    </dsp:sp>
    <dsp:sp modelId="{17312306-F1C7-4428-BF9E-CB7D5417D0D6}">
      <dsp:nvSpPr>
        <dsp:cNvPr id="0" name=""/>
        <dsp:cNvSpPr/>
      </dsp:nvSpPr>
      <dsp:spPr>
        <a:xfrm>
          <a:off x="5217614" y="704688"/>
          <a:ext cx="140856" cy="528211"/>
        </a:xfrm>
        <a:custGeom>
          <a:avLst/>
          <a:gdLst/>
          <a:ahLst/>
          <a:cxnLst/>
          <a:rect l="0" t="0" r="0" b="0"/>
          <a:pathLst>
            <a:path>
              <a:moveTo>
                <a:pt x="0" y="0"/>
              </a:moveTo>
              <a:lnTo>
                <a:pt x="0" y="528211"/>
              </a:lnTo>
              <a:lnTo>
                <a:pt x="140856" y="52821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FD47597-6C33-4A66-9019-982C56335729}">
      <dsp:nvSpPr>
        <dsp:cNvPr id="0" name=""/>
        <dsp:cNvSpPr/>
      </dsp:nvSpPr>
      <dsp:spPr>
        <a:xfrm>
          <a:off x="5358470" y="880759"/>
          <a:ext cx="1126851" cy="70428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Tahoma" panose="020B0604030504040204" pitchFamily="34" charset="0"/>
              <a:ea typeface="Tahoma" panose="020B0604030504040204" pitchFamily="34" charset="0"/>
              <a:cs typeface="Tahoma" panose="020B0604030504040204" pitchFamily="34" charset="0"/>
            </a:rPr>
            <a:t>Energy consumption</a:t>
          </a:r>
        </a:p>
      </dsp:txBody>
      <dsp:txXfrm>
        <a:off x="5379098" y="901387"/>
        <a:ext cx="1085595" cy="663025"/>
      </dsp:txXfrm>
    </dsp:sp>
    <dsp:sp modelId="{B94F54DE-65A1-440B-907A-69C16A443FEF}">
      <dsp:nvSpPr>
        <dsp:cNvPr id="0" name=""/>
        <dsp:cNvSpPr/>
      </dsp:nvSpPr>
      <dsp:spPr>
        <a:xfrm>
          <a:off x="5217614" y="704688"/>
          <a:ext cx="140856" cy="1408563"/>
        </a:xfrm>
        <a:custGeom>
          <a:avLst/>
          <a:gdLst/>
          <a:ahLst/>
          <a:cxnLst/>
          <a:rect l="0" t="0" r="0" b="0"/>
          <a:pathLst>
            <a:path>
              <a:moveTo>
                <a:pt x="0" y="0"/>
              </a:moveTo>
              <a:lnTo>
                <a:pt x="0" y="1408563"/>
              </a:lnTo>
              <a:lnTo>
                <a:pt x="140856" y="140856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C289E9F-298A-4432-A8DA-8980750792FC}">
      <dsp:nvSpPr>
        <dsp:cNvPr id="0" name=""/>
        <dsp:cNvSpPr/>
      </dsp:nvSpPr>
      <dsp:spPr>
        <a:xfrm>
          <a:off x="5358470" y="1761111"/>
          <a:ext cx="1126851" cy="70428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Tahoma" panose="020B0604030504040204" pitchFamily="34" charset="0"/>
              <a:ea typeface="Tahoma" panose="020B0604030504040204" pitchFamily="34" charset="0"/>
              <a:cs typeface="Tahoma" panose="020B0604030504040204" pitchFamily="34" charset="0"/>
            </a:rPr>
            <a:t>Raw materials consumption</a:t>
          </a:r>
        </a:p>
      </dsp:txBody>
      <dsp:txXfrm>
        <a:off x="5379098" y="1781739"/>
        <a:ext cx="1085595" cy="663025"/>
      </dsp:txXfrm>
    </dsp:sp>
    <dsp:sp modelId="{EF63421C-8E0B-4AFF-9381-33C85EE1B83E}">
      <dsp:nvSpPr>
        <dsp:cNvPr id="0" name=""/>
        <dsp:cNvSpPr/>
      </dsp:nvSpPr>
      <dsp:spPr>
        <a:xfrm>
          <a:off x="5217614" y="704688"/>
          <a:ext cx="140856" cy="2288916"/>
        </a:xfrm>
        <a:custGeom>
          <a:avLst/>
          <a:gdLst/>
          <a:ahLst/>
          <a:cxnLst/>
          <a:rect l="0" t="0" r="0" b="0"/>
          <a:pathLst>
            <a:path>
              <a:moveTo>
                <a:pt x="0" y="0"/>
              </a:moveTo>
              <a:lnTo>
                <a:pt x="0" y="2288916"/>
              </a:lnTo>
              <a:lnTo>
                <a:pt x="140856" y="228891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0004C56-CC49-47F9-98FC-B0EF8624AB50}">
      <dsp:nvSpPr>
        <dsp:cNvPr id="0" name=""/>
        <dsp:cNvSpPr/>
      </dsp:nvSpPr>
      <dsp:spPr>
        <a:xfrm>
          <a:off x="5358470" y="2641463"/>
          <a:ext cx="1126851" cy="70428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Tahoma" panose="020B0604030504040204" pitchFamily="34" charset="0"/>
              <a:ea typeface="Tahoma" panose="020B0604030504040204" pitchFamily="34" charset="0"/>
              <a:cs typeface="Tahoma" panose="020B0604030504040204" pitchFamily="34" charset="0"/>
            </a:rPr>
            <a:t>Water consumption</a:t>
          </a:r>
        </a:p>
      </dsp:txBody>
      <dsp:txXfrm>
        <a:off x="5379098" y="2662091"/>
        <a:ext cx="1085595" cy="663025"/>
      </dsp:txXfrm>
    </dsp:sp>
    <dsp:sp modelId="{96D12235-2736-4CC3-81AD-8A7E68F6B621}">
      <dsp:nvSpPr>
        <dsp:cNvPr id="0" name=""/>
        <dsp:cNvSpPr/>
      </dsp:nvSpPr>
      <dsp:spPr>
        <a:xfrm>
          <a:off x="5217614" y="704688"/>
          <a:ext cx="140856" cy="3169268"/>
        </a:xfrm>
        <a:custGeom>
          <a:avLst/>
          <a:gdLst/>
          <a:ahLst/>
          <a:cxnLst/>
          <a:rect l="0" t="0" r="0" b="0"/>
          <a:pathLst>
            <a:path>
              <a:moveTo>
                <a:pt x="0" y="0"/>
              </a:moveTo>
              <a:lnTo>
                <a:pt x="0" y="3169268"/>
              </a:lnTo>
              <a:lnTo>
                <a:pt x="140856" y="316926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F209547-64C0-4A02-81FD-D217694AF98A}">
      <dsp:nvSpPr>
        <dsp:cNvPr id="0" name=""/>
        <dsp:cNvSpPr/>
      </dsp:nvSpPr>
      <dsp:spPr>
        <a:xfrm>
          <a:off x="5358470" y="3521816"/>
          <a:ext cx="1126851" cy="70428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Tahoma" panose="020B0604030504040204" pitchFamily="34" charset="0"/>
              <a:ea typeface="Tahoma" panose="020B0604030504040204" pitchFamily="34" charset="0"/>
              <a:cs typeface="Tahoma" panose="020B0604030504040204" pitchFamily="34" charset="0"/>
            </a:rPr>
            <a:t>Employees (health and security, training)</a:t>
          </a:r>
        </a:p>
      </dsp:txBody>
      <dsp:txXfrm>
        <a:off x="5379098" y="3542444"/>
        <a:ext cx="1085595" cy="663025"/>
      </dsp:txXfrm>
    </dsp:sp>
    <dsp:sp modelId="{CF7EE8B2-5F96-447E-9DF2-5DB6ADA7A3D1}">
      <dsp:nvSpPr>
        <dsp:cNvPr id="0" name=""/>
        <dsp:cNvSpPr/>
      </dsp:nvSpPr>
      <dsp:spPr>
        <a:xfrm>
          <a:off x="6837462" y="406"/>
          <a:ext cx="1408563" cy="70428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it-IT" sz="1200" kern="1200" dirty="0">
              <a:latin typeface="Tahoma" panose="020B0604030504040204" pitchFamily="34" charset="0"/>
              <a:ea typeface="Tahoma" panose="020B0604030504040204" pitchFamily="34" charset="0"/>
              <a:cs typeface="Tahoma" panose="020B0604030504040204" pitchFamily="34" charset="0"/>
            </a:rPr>
            <a:t>Customers</a:t>
          </a:r>
          <a:endParaRPr lang="en-US" sz="1200" kern="1200" dirty="0">
            <a:latin typeface="Tahoma" panose="020B0604030504040204" pitchFamily="34" charset="0"/>
            <a:ea typeface="Tahoma" panose="020B0604030504040204" pitchFamily="34" charset="0"/>
            <a:cs typeface="Tahoma" panose="020B0604030504040204" pitchFamily="34" charset="0"/>
          </a:endParaRPr>
        </a:p>
      </dsp:txBody>
      <dsp:txXfrm>
        <a:off x="6858090" y="21034"/>
        <a:ext cx="1367307" cy="663025"/>
      </dsp:txXfrm>
    </dsp:sp>
    <dsp:sp modelId="{DDFA9EB7-F76A-4FF9-93CD-8EF204E03727}">
      <dsp:nvSpPr>
        <dsp:cNvPr id="0" name=""/>
        <dsp:cNvSpPr/>
      </dsp:nvSpPr>
      <dsp:spPr>
        <a:xfrm>
          <a:off x="6978319" y="704688"/>
          <a:ext cx="140856" cy="528211"/>
        </a:xfrm>
        <a:custGeom>
          <a:avLst/>
          <a:gdLst/>
          <a:ahLst/>
          <a:cxnLst/>
          <a:rect l="0" t="0" r="0" b="0"/>
          <a:pathLst>
            <a:path>
              <a:moveTo>
                <a:pt x="0" y="0"/>
              </a:moveTo>
              <a:lnTo>
                <a:pt x="0" y="528211"/>
              </a:lnTo>
              <a:lnTo>
                <a:pt x="140856" y="52821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3200C29-401C-4E8F-9A77-F2276D43F4FC}">
      <dsp:nvSpPr>
        <dsp:cNvPr id="0" name=""/>
        <dsp:cNvSpPr/>
      </dsp:nvSpPr>
      <dsp:spPr>
        <a:xfrm>
          <a:off x="7119175" y="880759"/>
          <a:ext cx="1126851" cy="70428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Tahoma" panose="020B0604030504040204" pitchFamily="34" charset="0"/>
              <a:ea typeface="Tahoma" panose="020B0604030504040204" pitchFamily="34" charset="0"/>
              <a:cs typeface="Tahoma" panose="020B0604030504040204" pitchFamily="34" charset="0"/>
            </a:rPr>
            <a:t>New customers</a:t>
          </a:r>
        </a:p>
      </dsp:txBody>
      <dsp:txXfrm>
        <a:off x="7139803" y="901387"/>
        <a:ext cx="1085595" cy="663025"/>
      </dsp:txXfrm>
    </dsp:sp>
    <dsp:sp modelId="{A0A34292-02E7-4ADF-93E5-3A976D44EBC6}">
      <dsp:nvSpPr>
        <dsp:cNvPr id="0" name=""/>
        <dsp:cNvSpPr/>
      </dsp:nvSpPr>
      <dsp:spPr>
        <a:xfrm>
          <a:off x="6978319" y="704688"/>
          <a:ext cx="140856" cy="1408563"/>
        </a:xfrm>
        <a:custGeom>
          <a:avLst/>
          <a:gdLst/>
          <a:ahLst/>
          <a:cxnLst/>
          <a:rect l="0" t="0" r="0" b="0"/>
          <a:pathLst>
            <a:path>
              <a:moveTo>
                <a:pt x="0" y="0"/>
              </a:moveTo>
              <a:lnTo>
                <a:pt x="0" y="1408563"/>
              </a:lnTo>
              <a:lnTo>
                <a:pt x="140856" y="140856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C86FF1D-0A95-4C1A-8D78-A2F6B70BBD90}">
      <dsp:nvSpPr>
        <dsp:cNvPr id="0" name=""/>
        <dsp:cNvSpPr/>
      </dsp:nvSpPr>
      <dsp:spPr>
        <a:xfrm>
          <a:off x="7119175" y="1761111"/>
          <a:ext cx="1126851" cy="70428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Tahoma" panose="020B0604030504040204" pitchFamily="34" charset="0"/>
              <a:ea typeface="Tahoma" panose="020B0604030504040204" pitchFamily="34" charset="0"/>
              <a:cs typeface="Tahoma" panose="020B0604030504040204" pitchFamily="34" charset="0"/>
            </a:rPr>
            <a:t>Customer satisfaction</a:t>
          </a:r>
        </a:p>
      </dsp:txBody>
      <dsp:txXfrm>
        <a:off x="7139803" y="1781739"/>
        <a:ext cx="1085595" cy="663025"/>
      </dsp:txXfrm>
    </dsp:sp>
    <dsp:sp modelId="{79A72963-FE9E-4BEE-976B-D263D1B9F374}">
      <dsp:nvSpPr>
        <dsp:cNvPr id="0" name=""/>
        <dsp:cNvSpPr/>
      </dsp:nvSpPr>
      <dsp:spPr>
        <a:xfrm>
          <a:off x="6978319" y="704688"/>
          <a:ext cx="140856" cy="2288916"/>
        </a:xfrm>
        <a:custGeom>
          <a:avLst/>
          <a:gdLst/>
          <a:ahLst/>
          <a:cxnLst/>
          <a:rect l="0" t="0" r="0" b="0"/>
          <a:pathLst>
            <a:path>
              <a:moveTo>
                <a:pt x="0" y="0"/>
              </a:moveTo>
              <a:lnTo>
                <a:pt x="0" y="2288916"/>
              </a:lnTo>
              <a:lnTo>
                <a:pt x="140856" y="228891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95A8B8E-97A2-4E6C-80FF-0914DC4E7E7C}">
      <dsp:nvSpPr>
        <dsp:cNvPr id="0" name=""/>
        <dsp:cNvSpPr/>
      </dsp:nvSpPr>
      <dsp:spPr>
        <a:xfrm>
          <a:off x="7119175" y="2641463"/>
          <a:ext cx="1126851" cy="70428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Tahoma" panose="020B0604030504040204" pitchFamily="34" charset="0"/>
              <a:ea typeface="Tahoma" panose="020B0604030504040204" pitchFamily="34" charset="0"/>
              <a:cs typeface="Tahoma" panose="020B0604030504040204" pitchFamily="34" charset="0"/>
            </a:rPr>
            <a:t>Customer loyalty</a:t>
          </a:r>
        </a:p>
      </dsp:txBody>
      <dsp:txXfrm>
        <a:off x="7139803" y="2662091"/>
        <a:ext cx="1085595" cy="663025"/>
      </dsp:txXfrm>
    </dsp:sp>
    <dsp:sp modelId="{02FB212F-4607-4CF5-99C1-C6C8BD1141AF}">
      <dsp:nvSpPr>
        <dsp:cNvPr id="0" name=""/>
        <dsp:cNvSpPr/>
      </dsp:nvSpPr>
      <dsp:spPr>
        <a:xfrm>
          <a:off x="8598167" y="406"/>
          <a:ext cx="1408563" cy="70428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it-IT" sz="1200" kern="1200" dirty="0">
              <a:latin typeface="Tahoma" panose="020B0604030504040204" pitchFamily="34" charset="0"/>
              <a:ea typeface="Tahoma" panose="020B0604030504040204" pitchFamily="34" charset="0"/>
              <a:cs typeface="Tahoma" panose="020B0604030504040204" pitchFamily="34" charset="0"/>
            </a:rPr>
            <a:t>Partners</a:t>
          </a:r>
          <a:endParaRPr lang="en-US" sz="1200" kern="1200" dirty="0">
            <a:latin typeface="Tahoma" panose="020B0604030504040204" pitchFamily="34" charset="0"/>
            <a:ea typeface="Tahoma" panose="020B0604030504040204" pitchFamily="34" charset="0"/>
            <a:cs typeface="Tahoma" panose="020B0604030504040204" pitchFamily="34" charset="0"/>
          </a:endParaRPr>
        </a:p>
      </dsp:txBody>
      <dsp:txXfrm>
        <a:off x="8618795" y="21034"/>
        <a:ext cx="1367307" cy="663025"/>
      </dsp:txXfrm>
    </dsp:sp>
    <dsp:sp modelId="{F7586FE4-BF1F-4791-8BF6-4DDB2698BEB6}">
      <dsp:nvSpPr>
        <dsp:cNvPr id="0" name=""/>
        <dsp:cNvSpPr/>
      </dsp:nvSpPr>
      <dsp:spPr>
        <a:xfrm>
          <a:off x="8739024" y="704688"/>
          <a:ext cx="140856" cy="528211"/>
        </a:xfrm>
        <a:custGeom>
          <a:avLst/>
          <a:gdLst/>
          <a:ahLst/>
          <a:cxnLst/>
          <a:rect l="0" t="0" r="0" b="0"/>
          <a:pathLst>
            <a:path>
              <a:moveTo>
                <a:pt x="0" y="0"/>
              </a:moveTo>
              <a:lnTo>
                <a:pt x="0" y="528211"/>
              </a:lnTo>
              <a:lnTo>
                <a:pt x="140856" y="52821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9866A7E-FB2E-4D69-8701-C4219A5D0FB1}">
      <dsp:nvSpPr>
        <dsp:cNvPr id="0" name=""/>
        <dsp:cNvSpPr/>
      </dsp:nvSpPr>
      <dsp:spPr>
        <a:xfrm>
          <a:off x="8879880" y="880759"/>
          <a:ext cx="1126851" cy="70428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it-IT" sz="1200" kern="1200" dirty="0">
              <a:latin typeface="Tahoma" panose="020B0604030504040204" pitchFamily="34" charset="0"/>
              <a:ea typeface="Tahoma" panose="020B0604030504040204" pitchFamily="34" charset="0"/>
              <a:cs typeface="Tahoma" panose="020B0604030504040204" pitchFamily="34" charset="0"/>
            </a:rPr>
            <a:t>Supply chain </a:t>
          </a:r>
          <a:r>
            <a:rPr lang="it-IT" sz="1200" kern="1200" dirty="0" err="1">
              <a:latin typeface="Tahoma" panose="020B0604030504040204" pitchFamily="34" charset="0"/>
              <a:ea typeface="Tahoma" panose="020B0604030504040204" pitchFamily="34" charset="0"/>
              <a:cs typeface="Tahoma" panose="020B0604030504040204" pitchFamily="34" charset="0"/>
            </a:rPr>
            <a:t>relationships</a:t>
          </a:r>
          <a:endParaRPr lang="en-US" sz="1200" kern="1200" dirty="0">
            <a:latin typeface="Tahoma" panose="020B0604030504040204" pitchFamily="34" charset="0"/>
            <a:ea typeface="Tahoma" panose="020B0604030504040204" pitchFamily="34" charset="0"/>
            <a:cs typeface="Tahoma" panose="020B0604030504040204" pitchFamily="34" charset="0"/>
          </a:endParaRPr>
        </a:p>
      </dsp:txBody>
      <dsp:txXfrm>
        <a:off x="8900508" y="901387"/>
        <a:ext cx="1085595" cy="663025"/>
      </dsp:txXfrm>
    </dsp:sp>
    <dsp:sp modelId="{ECC61187-F023-410E-B0D6-5692B090E4C7}">
      <dsp:nvSpPr>
        <dsp:cNvPr id="0" name=""/>
        <dsp:cNvSpPr/>
      </dsp:nvSpPr>
      <dsp:spPr>
        <a:xfrm>
          <a:off x="8739024" y="704688"/>
          <a:ext cx="140856" cy="1408563"/>
        </a:xfrm>
        <a:custGeom>
          <a:avLst/>
          <a:gdLst/>
          <a:ahLst/>
          <a:cxnLst/>
          <a:rect l="0" t="0" r="0" b="0"/>
          <a:pathLst>
            <a:path>
              <a:moveTo>
                <a:pt x="0" y="0"/>
              </a:moveTo>
              <a:lnTo>
                <a:pt x="0" y="1408563"/>
              </a:lnTo>
              <a:lnTo>
                <a:pt x="140856" y="140856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9269E4F-B83F-470F-B01F-64CD12008B54}">
      <dsp:nvSpPr>
        <dsp:cNvPr id="0" name=""/>
        <dsp:cNvSpPr/>
      </dsp:nvSpPr>
      <dsp:spPr>
        <a:xfrm>
          <a:off x="8879880" y="1761111"/>
          <a:ext cx="1126851" cy="70428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it-IT" sz="1200" kern="1200" dirty="0" err="1">
              <a:latin typeface="Tahoma" panose="020B0604030504040204" pitchFamily="34" charset="0"/>
              <a:ea typeface="Tahoma" panose="020B0604030504040204" pitchFamily="34" charset="0"/>
              <a:cs typeface="Tahoma" panose="020B0604030504040204" pitchFamily="34" charset="0"/>
            </a:rPr>
            <a:t>Litigation</a:t>
          </a:r>
          <a:r>
            <a:rPr lang="it-IT" sz="1200" kern="1200" dirty="0">
              <a:latin typeface="Tahoma" panose="020B0604030504040204" pitchFamily="34" charset="0"/>
              <a:ea typeface="Tahoma" panose="020B0604030504040204" pitchFamily="34" charset="0"/>
              <a:cs typeface="Tahoma" panose="020B0604030504040204" pitchFamily="34" charset="0"/>
            </a:rPr>
            <a:t> risk</a:t>
          </a:r>
          <a:endParaRPr lang="en-US" sz="1200" kern="1200" dirty="0">
            <a:latin typeface="Tahoma" panose="020B0604030504040204" pitchFamily="34" charset="0"/>
            <a:ea typeface="Tahoma" panose="020B0604030504040204" pitchFamily="34" charset="0"/>
            <a:cs typeface="Tahoma" panose="020B0604030504040204" pitchFamily="34" charset="0"/>
          </a:endParaRPr>
        </a:p>
      </dsp:txBody>
      <dsp:txXfrm>
        <a:off x="8900508" y="1781739"/>
        <a:ext cx="1085595" cy="663025"/>
      </dsp:txXfrm>
    </dsp:sp>
    <dsp:sp modelId="{214FC564-0322-4AC3-BD50-B461B36926D3}">
      <dsp:nvSpPr>
        <dsp:cNvPr id="0" name=""/>
        <dsp:cNvSpPr/>
      </dsp:nvSpPr>
      <dsp:spPr>
        <a:xfrm>
          <a:off x="8739024" y="704688"/>
          <a:ext cx="140856" cy="2288916"/>
        </a:xfrm>
        <a:custGeom>
          <a:avLst/>
          <a:gdLst/>
          <a:ahLst/>
          <a:cxnLst/>
          <a:rect l="0" t="0" r="0" b="0"/>
          <a:pathLst>
            <a:path>
              <a:moveTo>
                <a:pt x="0" y="0"/>
              </a:moveTo>
              <a:lnTo>
                <a:pt x="0" y="2288916"/>
              </a:lnTo>
              <a:lnTo>
                <a:pt x="140856" y="228891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6259318-2AD4-4F03-98C3-B3F67F3977D4}">
      <dsp:nvSpPr>
        <dsp:cNvPr id="0" name=""/>
        <dsp:cNvSpPr/>
      </dsp:nvSpPr>
      <dsp:spPr>
        <a:xfrm>
          <a:off x="8879880" y="2641463"/>
          <a:ext cx="1126851" cy="70428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it-IT" sz="1200" kern="1200" dirty="0" err="1">
              <a:latin typeface="Tahoma" panose="020B0604030504040204" pitchFamily="34" charset="0"/>
              <a:ea typeface="Tahoma" panose="020B0604030504040204" pitchFamily="34" charset="0"/>
              <a:cs typeface="Tahoma" panose="020B0604030504040204" pitchFamily="34" charset="0"/>
            </a:rPr>
            <a:t>Regulatory</a:t>
          </a:r>
          <a:r>
            <a:rPr lang="it-IT" sz="1200" kern="1200" dirty="0">
              <a:latin typeface="Tahoma" panose="020B0604030504040204" pitchFamily="34" charset="0"/>
              <a:ea typeface="Tahoma" panose="020B0604030504040204" pitchFamily="34" charset="0"/>
              <a:cs typeface="Tahoma" panose="020B0604030504040204" pitchFamily="34" charset="0"/>
            </a:rPr>
            <a:t> compliance</a:t>
          </a:r>
          <a:endParaRPr lang="en-US" sz="1200" kern="1200" dirty="0">
            <a:latin typeface="Tahoma" panose="020B0604030504040204" pitchFamily="34" charset="0"/>
            <a:ea typeface="Tahoma" panose="020B0604030504040204" pitchFamily="34" charset="0"/>
            <a:cs typeface="Tahoma" panose="020B0604030504040204" pitchFamily="34" charset="0"/>
          </a:endParaRPr>
        </a:p>
      </dsp:txBody>
      <dsp:txXfrm>
        <a:off x="8900508" y="2662091"/>
        <a:ext cx="1085595" cy="66302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1BDB26-7797-46AC-ACC8-2FBD79675BEB}">
      <dsp:nvSpPr>
        <dsp:cNvPr id="0" name=""/>
        <dsp:cNvSpPr/>
      </dsp:nvSpPr>
      <dsp:spPr>
        <a:xfrm>
          <a:off x="4466689" y="1073710"/>
          <a:ext cx="2608381" cy="2608381"/>
        </a:xfrm>
        <a:prstGeom prst="ellipse">
          <a:avLst/>
        </a:prstGeom>
        <a:solidFill>
          <a:srgbClr val="5FBAD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it-IT" sz="2400" kern="1200" dirty="0" err="1"/>
            <a:t>EnMS</a:t>
          </a:r>
          <a:r>
            <a:rPr lang="it-IT" sz="2400" kern="1200" dirty="0"/>
            <a:t> </a:t>
          </a:r>
          <a:r>
            <a:rPr lang="it-IT" sz="2400" kern="1200" dirty="0" err="1"/>
            <a:t>Guidelines</a:t>
          </a:r>
          <a:endParaRPr lang="en-US" sz="2400" kern="1200" dirty="0"/>
        </a:p>
      </dsp:txBody>
      <dsp:txXfrm>
        <a:off x="4848678" y="1455699"/>
        <a:ext cx="1844403" cy="1844403"/>
      </dsp:txXfrm>
    </dsp:sp>
    <dsp:sp modelId="{C3D8D2AA-5C3E-4D51-A548-92D75D3B9612}">
      <dsp:nvSpPr>
        <dsp:cNvPr id="0" name=""/>
        <dsp:cNvSpPr/>
      </dsp:nvSpPr>
      <dsp:spPr>
        <a:xfrm>
          <a:off x="5118784" y="25790"/>
          <a:ext cx="1304190" cy="1304190"/>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dirty="0"/>
            <a:t>Organization and Context</a:t>
          </a:r>
        </a:p>
      </dsp:txBody>
      <dsp:txXfrm>
        <a:off x="5309778" y="216784"/>
        <a:ext cx="922202" cy="922202"/>
      </dsp:txXfrm>
    </dsp:sp>
    <dsp:sp modelId="{F1B65B1B-3EBA-45AD-8EC2-3428C5F72D19}">
      <dsp:nvSpPr>
        <dsp:cNvPr id="0" name=""/>
        <dsp:cNvSpPr/>
      </dsp:nvSpPr>
      <dsp:spPr>
        <a:xfrm>
          <a:off x="6211533" y="423519"/>
          <a:ext cx="1304190" cy="1304190"/>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dirty="0"/>
            <a:t>Needs/Expectations of Interested Parties</a:t>
          </a:r>
        </a:p>
      </dsp:txBody>
      <dsp:txXfrm>
        <a:off x="6402527" y="614513"/>
        <a:ext cx="922202" cy="922202"/>
      </dsp:txXfrm>
    </dsp:sp>
    <dsp:sp modelId="{1095CF03-DB49-4142-BEA7-69A56D2FE309}">
      <dsp:nvSpPr>
        <dsp:cNvPr id="0" name=""/>
        <dsp:cNvSpPr/>
      </dsp:nvSpPr>
      <dsp:spPr>
        <a:xfrm>
          <a:off x="6792972" y="1430601"/>
          <a:ext cx="1304190" cy="1304190"/>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dirty="0"/>
            <a:t>Leadership &amp; Commitment</a:t>
          </a:r>
        </a:p>
        <a:p>
          <a:pPr marL="0" lvl="0" indent="0" algn="ctr" defTabSz="444500">
            <a:lnSpc>
              <a:spcPct val="90000"/>
            </a:lnSpc>
            <a:spcBef>
              <a:spcPct val="0"/>
            </a:spcBef>
            <a:spcAft>
              <a:spcPct val="35000"/>
            </a:spcAft>
            <a:buNone/>
          </a:pPr>
          <a:r>
            <a:rPr lang="en-US" sz="1000" kern="1200" dirty="0"/>
            <a:t>Energy Policy</a:t>
          </a:r>
        </a:p>
      </dsp:txBody>
      <dsp:txXfrm>
        <a:off x="6983966" y="1621595"/>
        <a:ext cx="922202" cy="922202"/>
      </dsp:txXfrm>
    </dsp:sp>
    <dsp:sp modelId="{1BCF1A6B-2A21-4C7E-9ED2-FA0A9E0D331F}">
      <dsp:nvSpPr>
        <dsp:cNvPr id="0" name=""/>
        <dsp:cNvSpPr/>
      </dsp:nvSpPr>
      <dsp:spPr>
        <a:xfrm>
          <a:off x="6591041" y="2575814"/>
          <a:ext cx="1304190" cy="1304190"/>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it-IT" sz="1000" kern="1200" dirty="0"/>
            <a:t>Monitoring</a:t>
          </a:r>
        </a:p>
        <a:p>
          <a:pPr marL="0" lvl="0" indent="0" algn="ctr" defTabSz="444500">
            <a:lnSpc>
              <a:spcPct val="90000"/>
            </a:lnSpc>
            <a:spcBef>
              <a:spcPct val="0"/>
            </a:spcBef>
            <a:spcAft>
              <a:spcPct val="35000"/>
            </a:spcAft>
            <a:buNone/>
          </a:pPr>
          <a:r>
            <a:rPr lang="en-US" sz="1000" kern="1200" dirty="0"/>
            <a:t>Roles &amp; Authorities</a:t>
          </a:r>
        </a:p>
      </dsp:txBody>
      <dsp:txXfrm>
        <a:off x="6782035" y="2766808"/>
        <a:ext cx="922202" cy="922202"/>
      </dsp:txXfrm>
    </dsp:sp>
    <dsp:sp modelId="{EAE6B92F-68F4-4AD6-BDCB-757D741488B0}">
      <dsp:nvSpPr>
        <dsp:cNvPr id="0" name=""/>
        <dsp:cNvSpPr/>
      </dsp:nvSpPr>
      <dsp:spPr>
        <a:xfrm>
          <a:off x="5700224" y="3323298"/>
          <a:ext cx="1304190" cy="1304190"/>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dirty="0"/>
            <a:t>Actions to Address Risks</a:t>
          </a:r>
        </a:p>
      </dsp:txBody>
      <dsp:txXfrm>
        <a:off x="5891218" y="3514292"/>
        <a:ext cx="922202" cy="922202"/>
      </dsp:txXfrm>
    </dsp:sp>
    <dsp:sp modelId="{B759F735-E24B-469F-B0AD-875CA9A3B157}">
      <dsp:nvSpPr>
        <dsp:cNvPr id="0" name=""/>
        <dsp:cNvSpPr/>
      </dsp:nvSpPr>
      <dsp:spPr>
        <a:xfrm>
          <a:off x="4537345" y="3323298"/>
          <a:ext cx="1304190" cy="1304190"/>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dirty="0"/>
            <a:t>Objectives and Planning</a:t>
          </a:r>
        </a:p>
        <a:p>
          <a:pPr marL="0" lvl="0" indent="0" algn="ctr" defTabSz="444500">
            <a:lnSpc>
              <a:spcPct val="90000"/>
            </a:lnSpc>
            <a:spcBef>
              <a:spcPct val="0"/>
            </a:spcBef>
            <a:spcAft>
              <a:spcPct val="35000"/>
            </a:spcAft>
            <a:buNone/>
          </a:pPr>
          <a:r>
            <a:rPr lang="en-US" sz="1000" kern="1200" dirty="0"/>
            <a:t>Energy Review</a:t>
          </a:r>
        </a:p>
        <a:p>
          <a:pPr marL="0" lvl="0" indent="0" algn="ctr" defTabSz="444500">
            <a:lnSpc>
              <a:spcPct val="90000"/>
            </a:lnSpc>
            <a:spcBef>
              <a:spcPct val="0"/>
            </a:spcBef>
            <a:spcAft>
              <a:spcPct val="35000"/>
            </a:spcAft>
            <a:buNone/>
          </a:pPr>
          <a:r>
            <a:rPr lang="it-IT" sz="1000" kern="1200" dirty="0"/>
            <a:t>Energy </a:t>
          </a:r>
          <a:r>
            <a:rPr lang="it-IT" sz="1000" kern="1200" dirty="0" err="1"/>
            <a:t>Indicators</a:t>
          </a:r>
          <a:endParaRPr lang="it-IT" sz="1000" kern="1200" dirty="0"/>
        </a:p>
        <a:p>
          <a:pPr marL="0" lvl="0" indent="0" algn="ctr" defTabSz="444500">
            <a:lnSpc>
              <a:spcPct val="90000"/>
            </a:lnSpc>
            <a:spcBef>
              <a:spcPct val="0"/>
            </a:spcBef>
            <a:spcAft>
              <a:spcPct val="35000"/>
            </a:spcAft>
            <a:buNone/>
          </a:pPr>
          <a:r>
            <a:rPr lang="it-IT" sz="1000" kern="1200" dirty="0"/>
            <a:t>Collection of Energy Data</a:t>
          </a:r>
          <a:endParaRPr lang="en-US" sz="1000" kern="1200" dirty="0"/>
        </a:p>
      </dsp:txBody>
      <dsp:txXfrm>
        <a:off x="4728339" y="3514292"/>
        <a:ext cx="922202" cy="922202"/>
      </dsp:txXfrm>
    </dsp:sp>
    <dsp:sp modelId="{F49E7BBF-ED53-4093-93D7-07947AA91D84}">
      <dsp:nvSpPr>
        <dsp:cNvPr id="0" name=""/>
        <dsp:cNvSpPr/>
      </dsp:nvSpPr>
      <dsp:spPr>
        <a:xfrm>
          <a:off x="3646528" y="2575814"/>
          <a:ext cx="1304190" cy="1304190"/>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it-IT" sz="1000" kern="1200" dirty="0"/>
            <a:t>Competence</a:t>
          </a:r>
        </a:p>
        <a:p>
          <a:pPr marL="0" lvl="0" indent="0" algn="ctr" defTabSz="444500">
            <a:lnSpc>
              <a:spcPct val="90000"/>
            </a:lnSpc>
            <a:spcBef>
              <a:spcPct val="0"/>
            </a:spcBef>
            <a:spcAft>
              <a:spcPct val="35000"/>
            </a:spcAft>
            <a:buNone/>
          </a:pPr>
          <a:r>
            <a:rPr lang="it-IT" sz="1000" kern="1200" dirty="0" err="1"/>
            <a:t>Awareness</a:t>
          </a:r>
          <a:endParaRPr lang="it-IT" sz="1000" kern="1200" dirty="0"/>
        </a:p>
        <a:p>
          <a:pPr marL="0" lvl="0" indent="0" algn="ctr" defTabSz="444500">
            <a:lnSpc>
              <a:spcPct val="90000"/>
            </a:lnSpc>
            <a:spcBef>
              <a:spcPct val="0"/>
            </a:spcBef>
            <a:spcAft>
              <a:spcPct val="35000"/>
            </a:spcAft>
            <a:buNone/>
          </a:pPr>
          <a:r>
            <a:rPr lang="it-IT" sz="1000" kern="1200" dirty="0" err="1"/>
            <a:t>Communication</a:t>
          </a:r>
          <a:endParaRPr lang="en-US" sz="1000" kern="1200" dirty="0"/>
        </a:p>
      </dsp:txBody>
      <dsp:txXfrm>
        <a:off x="3837522" y="2766808"/>
        <a:ext cx="922202" cy="922202"/>
      </dsp:txXfrm>
    </dsp:sp>
    <dsp:sp modelId="{46B4AAA2-F3C9-4193-B571-7DC6406E637D}">
      <dsp:nvSpPr>
        <dsp:cNvPr id="0" name=""/>
        <dsp:cNvSpPr/>
      </dsp:nvSpPr>
      <dsp:spPr>
        <a:xfrm>
          <a:off x="3444596" y="1430601"/>
          <a:ext cx="1304190" cy="1304190"/>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it-IT" sz="1000" kern="1200" dirty="0" err="1"/>
            <a:t>Operational</a:t>
          </a:r>
          <a:r>
            <a:rPr lang="it-IT" sz="1000" kern="1200" dirty="0"/>
            <a:t> Planning and Control</a:t>
          </a:r>
        </a:p>
        <a:p>
          <a:pPr marL="0" lvl="0" indent="0" algn="ctr" defTabSz="444500">
            <a:lnSpc>
              <a:spcPct val="90000"/>
            </a:lnSpc>
            <a:spcBef>
              <a:spcPct val="0"/>
            </a:spcBef>
            <a:spcAft>
              <a:spcPct val="35000"/>
            </a:spcAft>
            <a:buNone/>
          </a:pPr>
          <a:r>
            <a:rPr lang="it-IT" sz="1000" kern="1200" dirty="0"/>
            <a:t>Design</a:t>
          </a:r>
        </a:p>
        <a:p>
          <a:pPr marL="0" lvl="0" indent="0" algn="ctr" defTabSz="444500">
            <a:lnSpc>
              <a:spcPct val="90000"/>
            </a:lnSpc>
            <a:spcBef>
              <a:spcPct val="0"/>
            </a:spcBef>
            <a:spcAft>
              <a:spcPct val="35000"/>
            </a:spcAft>
            <a:buNone/>
          </a:pPr>
          <a:r>
            <a:rPr lang="it-IT" sz="1000" kern="1200" dirty="0"/>
            <a:t>Procurement</a:t>
          </a:r>
          <a:endParaRPr lang="en-US" sz="1000" kern="1200" dirty="0"/>
        </a:p>
      </dsp:txBody>
      <dsp:txXfrm>
        <a:off x="3635590" y="1621595"/>
        <a:ext cx="922202" cy="922202"/>
      </dsp:txXfrm>
    </dsp:sp>
    <dsp:sp modelId="{44646728-7D3E-4A0E-99BE-B476305DCF30}">
      <dsp:nvSpPr>
        <dsp:cNvPr id="0" name=""/>
        <dsp:cNvSpPr/>
      </dsp:nvSpPr>
      <dsp:spPr>
        <a:xfrm>
          <a:off x="4026035" y="423519"/>
          <a:ext cx="1304190" cy="1304190"/>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it-IT" sz="1000" kern="1200" dirty="0"/>
            <a:t>Monitoring &amp; Evaluation</a:t>
          </a:r>
          <a:endParaRPr lang="en-US" sz="1000" kern="1200" dirty="0"/>
        </a:p>
      </dsp:txBody>
      <dsp:txXfrm>
        <a:off x="4217029" y="614513"/>
        <a:ext cx="922202" cy="922202"/>
      </dsp:txXfrm>
    </dsp:sp>
  </dsp:spTree>
</dsp:drawing>
</file>

<file path=ppt/diagrams/layout1.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3.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4.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C5D07A8-54BD-4EBC-BBF1-DDF5F9E304E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0AF96143-CB80-4345-B6E7-5680F8DAF27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5D509A8-051D-4DCD-9219-43BB4217F3D6}" type="datetimeFigureOut">
              <a:rPr lang="en-GB" smtClean="0"/>
              <a:t>12/06/2024</a:t>
            </a:fld>
            <a:endParaRPr lang="en-GB"/>
          </a:p>
        </p:txBody>
      </p:sp>
      <p:sp>
        <p:nvSpPr>
          <p:cNvPr id="4" name="Footer Placeholder 3">
            <a:extLst>
              <a:ext uri="{FF2B5EF4-FFF2-40B4-BE49-F238E27FC236}">
                <a16:creationId xmlns:a16="http://schemas.microsoft.com/office/drawing/2014/main" id="{6CDD38B2-8763-47C4-B4BD-2B6E887BA66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1B7E931F-FF61-4AFF-919D-8A98BEA77F0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67E6FAA-ACB8-47D5-A30E-6FE0A7BF34F7}" type="slidenum">
              <a:rPr lang="en-GB" smtClean="0"/>
              <a:t>‹N›</a:t>
            </a:fld>
            <a:endParaRPr lang="en-GB"/>
          </a:p>
        </p:txBody>
      </p:sp>
    </p:spTree>
    <p:extLst>
      <p:ext uri="{BB962C8B-B14F-4D97-AF65-F5344CB8AC3E}">
        <p14:creationId xmlns:p14="http://schemas.microsoft.com/office/powerpoint/2010/main" val="17146207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F95361-3FA4-463C-83AE-FE417C9EFBAE}" type="datetimeFigureOut">
              <a:rPr lang="en-GB" smtClean="0"/>
              <a:t>12/06/2024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59C45C-F6A5-42EF-A8DE-A82710E9464D}" type="slidenum">
              <a:rPr lang="en-GB" smtClean="0"/>
              <a:t>‹N›</a:t>
            </a:fld>
            <a:endParaRPr lang="en-GB"/>
          </a:p>
        </p:txBody>
      </p:sp>
    </p:spTree>
    <p:extLst>
      <p:ext uri="{BB962C8B-B14F-4D97-AF65-F5344CB8AC3E}">
        <p14:creationId xmlns:p14="http://schemas.microsoft.com/office/powerpoint/2010/main" val="16752253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hdphoto" Target="../media/hdphoto1.wdp"/><Relationship Id="rId7" Type="http://schemas.openxmlformats.org/officeDocument/2006/relationships/hyperlink" Target="https://www.facebook.com/ieecp.org/" TargetMode="External"/><Relationship Id="rId12"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Master" Target="../slideMasters/slideMaster4.xml"/><Relationship Id="rId6" Type="http://schemas.openxmlformats.org/officeDocument/2006/relationships/image" Target="../media/image8.svg"/><Relationship Id="rId11" Type="http://schemas.openxmlformats.org/officeDocument/2006/relationships/hyperlink" Target="https://www.linkedin.com/company/ieecp/" TargetMode="External"/><Relationship Id="rId5" Type="http://schemas.openxmlformats.org/officeDocument/2006/relationships/image" Target="../media/image7.png"/><Relationship Id="rId10" Type="http://schemas.openxmlformats.org/officeDocument/2006/relationships/image" Target="../media/image10.png"/><Relationship Id="rId4" Type="http://schemas.openxmlformats.org/officeDocument/2006/relationships/hyperlink" Target="http://www.pngall.com/website-png/download/37694" TargetMode="External"/><Relationship Id="rId9" Type="http://schemas.openxmlformats.org/officeDocument/2006/relationships/hyperlink" Target="https://twitter.com/ieecp_org"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IEECP COVER PAGE 1">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id="{F776E73D-2493-463A-9F8E-AFC639787747}"/>
              </a:ext>
            </a:extLst>
          </p:cNvPr>
          <p:cNvSpPr txBox="1">
            <a:spLocks/>
          </p:cNvSpPr>
          <p:nvPr userDrawn="1"/>
        </p:nvSpPr>
        <p:spPr>
          <a:xfrm>
            <a:off x="535800" y="6454648"/>
            <a:ext cx="5303485" cy="26682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r>
              <a:rPr lang="en-US" sz="1400" dirty="0">
                <a:solidFill>
                  <a:schemeClr val="accent1"/>
                </a:solidFill>
              </a:rPr>
              <a:t>www.ieecp.org 	                                      /</a:t>
            </a:r>
            <a:r>
              <a:rPr lang="en-US" sz="1400" dirty="0" err="1">
                <a:solidFill>
                  <a:schemeClr val="accent1"/>
                </a:solidFill>
              </a:rPr>
              <a:t>ieecp_org</a:t>
            </a:r>
            <a:endParaRPr lang="en-GB" sz="1400" dirty="0">
              <a:solidFill>
                <a:schemeClr val="accent1"/>
              </a:solidFill>
            </a:endParaRPr>
          </a:p>
        </p:txBody>
      </p:sp>
      <p:sp>
        <p:nvSpPr>
          <p:cNvPr id="6" name="Text Placeholder 5">
            <a:extLst>
              <a:ext uri="{FF2B5EF4-FFF2-40B4-BE49-F238E27FC236}">
                <a16:creationId xmlns:a16="http://schemas.microsoft.com/office/drawing/2014/main" id="{331A27D4-4259-4F01-A011-27A097145248}"/>
              </a:ext>
            </a:extLst>
          </p:cNvPr>
          <p:cNvSpPr>
            <a:spLocks noGrp="1"/>
          </p:cNvSpPr>
          <p:nvPr>
            <p:ph type="body" sz="quarter" idx="11" hasCustomPrompt="1"/>
          </p:nvPr>
        </p:nvSpPr>
        <p:spPr>
          <a:xfrm>
            <a:off x="6096000" y="3002377"/>
            <a:ext cx="5006975" cy="1154112"/>
          </a:xfrm>
          <a:prstGeom prst="rect">
            <a:avLst/>
          </a:prstGeom>
        </p:spPr>
        <p:txBody>
          <a:bodyPr/>
          <a:lstStyle>
            <a:lvl1pPr algn="ctr">
              <a:buNone/>
              <a:defRPr sz="2400">
                <a:solidFill>
                  <a:schemeClr val="accent1"/>
                </a:solidFill>
                <a:latin typeface="+mn-lt"/>
              </a:defRPr>
            </a:lvl1pPr>
            <a:lvl2pPr algn="ctr">
              <a:buFont typeface="Arial" panose="020B0604020202020204" pitchFamily="34" charset="0"/>
              <a:buNone/>
              <a:defRPr>
                <a:solidFill>
                  <a:schemeClr val="accent1"/>
                </a:solidFill>
                <a:latin typeface="+mj-lt"/>
              </a:defRPr>
            </a:lvl2pPr>
          </a:lstStyle>
          <a:p>
            <a:pPr lvl="0"/>
            <a:r>
              <a:rPr lang="en-US" dirty="0"/>
              <a:t>Date </a:t>
            </a:r>
          </a:p>
        </p:txBody>
      </p:sp>
      <p:pic>
        <p:nvPicPr>
          <p:cNvPr id="25" name="Picture 24">
            <a:extLst>
              <a:ext uri="{FF2B5EF4-FFF2-40B4-BE49-F238E27FC236}">
                <a16:creationId xmlns:a16="http://schemas.microsoft.com/office/drawing/2014/main" id="{C115BCB7-9792-4BAC-AEA8-2C27506A26A5}"/>
              </a:ext>
            </a:extLst>
          </p:cNvPr>
          <p:cNvPicPr>
            <a:picLocks noChangeAspect="1"/>
          </p:cNvPicPr>
          <p:nvPr userDrawn="1"/>
        </p:nvPicPr>
        <p:blipFill>
          <a:blip r:embed="rId2"/>
          <a:stretch>
            <a:fillRect/>
          </a:stretch>
        </p:blipFill>
        <p:spPr>
          <a:xfrm>
            <a:off x="3787807" y="6469825"/>
            <a:ext cx="251651" cy="251651"/>
          </a:xfrm>
          <a:prstGeom prst="rect">
            <a:avLst/>
          </a:prstGeom>
        </p:spPr>
      </p:pic>
    </p:spTree>
    <p:extLst>
      <p:ext uri="{BB962C8B-B14F-4D97-AF65-F5344CB8AC3E}">
        <p14:creationId xmlns:p14="http://schemas.microsoft.com/office/powerpoint/2010/main" val="24807088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IEECP TITLE PAG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A5C7B-BE75-2845-87D3-4F9F7E12A154}"/>
              </a:ext>
            </a:extLst>
          </p:cNvPr>
          <p:cNvSpPr>
            <a:spLocks noGrp="1"/>
          </p:cNvSpPr>
          <p:nvPr>
            <p:ph type="ctrTitle" hasCustomPrompt="1"/>
          </p:nvPr>
        </p:nvSpPr>
        <p:spPr>
          <a:xfrm>
            <a:off x="543098" y="2061701"/>
            <a:ext cx="6522720" cy="2387600"/>
          </a:xfrm>
          <a:prstGeom prst="rect">
            <a:avLst/>
          </a:prstGeom>
        </p:spPr>
        <p:txBody>
          <a:bodyPr anchor="b"/>
          <a:lstStyle>
            <a:lvl1pPr algn="l">
              <a:defRPr sz="6000" b="0">
                <a:solidFill>
                  <a:schemeClr val="tx2"/>
                </a:solidFill>
                <a:latin typeface="+mn-lt"/>
              </a:defRPr>
            </a:lvl1pPr>
          </a:lstStyle>
          <a:p>
            <a:r>
              <a:rPr lang="en-GB" dirty="0"/>
              <a:t>CLICK TO EDIT MASTER TITLE STYLE</a:t>
            </a:r>
            <a:endParaRPr lang="en-BE" dirty="0"/>
          </a:p>
        </p:txBody>
      </p:sp>
      <p:sp>
        <p:nvSpPr>
          <p:cNvPr id="3" name="Subtitle 2">
            <a:extLst>
              <a:ext uri="{FF2B5EF4-FFF2-40B4-BE49-F238E27FC236}">
                <a16:creationId xmlns:a16="http://schemas.microsoft.com/office/drawing/2014/main" id="{ED31AB40-904F-4547-96C7-CC1D5CF8E99E}"/>
              </a:ext>
            </a:extLst>
          </p:cNvPr>
          <p:cNvSpPr>
            <a:spLocks noGrp="1"/>
          </p:cNvSpPr>
          <p:nvPr>
            <p:ph type="subTitle" idx="1"/>
          </p:nvPr>
        </p:nvSpPr>
        <p:spPr>
          <a:xfrm>
            <a:off x="543098" y="5056766"/>
            <a:ext cx="6522720" cy="873517"/>
          </a:xfrm>
          <a:prstGeom prst="rect">
            <a:avLst/>
          </a:prstGeom>
        </p:spPr>
        <p:txBody>
          <a:bodyPr/>
          <a:lstStyle>
            <a:lvl1pPr marL="0" indent="0" algn="l">
              <a:buNone/>
              <a:defRPr sz="2400" spc="3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BE" dirty="0"/>
          </a:p>
        </p:txBody>
      </p:sp>
      <p:sp>
        <p:nvSpPr>
          <p:cNvPr id="4" name="Date Placeholder 3">
            <a:extLst>
              <a:ext uri="{FF2B5EF4-FFF2-40B4-BE49-F238E27FC236}">
                <a16:creationId xmlns:a16="http://schemas.microsoft.com/office/drawing/2014/main" id="{75A10600-DEEC-4035-B705-E7B8ECD9E42B}"/>
              </a:ext>
            </a:extLst>
          </p:cNvPr>
          <p:cNvSpPr>
            <a:spLocks noGrp="1"/>
          </p:cNvSpPr>
          <p:nvPr>
            <p:ph type="dt" sz="half" idx="10"/>
          </p:nvPr>
        </p:nvSpPr>
        <p:spPr/>
        <p:txBody>
          <a:bodyPr/>
          <a:lstStyle/>
          <a:p>
            <a:endParaRPr lang="en-GB"/>
          </a:p>
        </p:txBody>
      </p:sp>
      <p:sp>
        <p:nvSpPr>
          <p:cNvPr id="5" name="Slide Number Placeholder 4">
            <a:extLst>
              <a:ext uri="{FF2B5EF4-FFF2-40B4-BE49-F238E27FC236}">
                <a16:creationId xmlns:a16="http://schemas.microsoft.com/office/drawing/2014/main" id="{3AC920D2-40A1-45FC-B993-3BA11DA43954}"/>
              </a:ext>
            </a:extLst>
          </p:cNvPr>
          <p:cNvSpPr>
            <a:spLocks noGrp="1"/>
          </p:cNvSpPr>
          <p:nvPr>
            <p:ph type="sldNum" sz="quarter" idx="11"/>
          </p:nvPr>
        </p:nvSpPr>
        <p:spPr/>
        <p:txBody>
          <a:bodyPr/>
          <a:lstStyle/>
          <a:p>
            <a:fld id="{621779F6-CAAC-46BC-A623-C1590BC0A5E4}" type="slidenum">
              <a:rPr lang="en-GB" smtClean="0"/>
              <a:t>‹N›</a:t>
            </a:fld>
            <a:endParaRPr lang="en-GB"/>
          </a:p>
        </p:txBody>
      </p:sp>
    </p:spTree>
    <p:extLst>
      <p:ext uri="{BB962C8B-B14F-4D97-AF65-F5344CB8AC3E}">
        <p14:creationId xmlns:p14="http://schemas.microsoft.com/office/powerpoint/2010/main" val="1797867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F070755A-F577-6341-AE0C-169C4DD7F58E}"/>
              </a:ext>
            </a:extLst>
          </p:cNvPr>
          <p:cNvSpPr>
            <a:spLocks noGrp="1"/>
          </p:cNvSpPr>
          <p:nvPr>
            <p:ph idx="1" hasCustomPrompt="1"/>
          </p:nvPr>
        </p:nvSpPr>
        <p:spPr>
          <a:xfrm>
            <a:off x="1213658" y="1825625"/>
            <a:ext cx="10140142" cy="4351338"/>
          </a:xfrm>
          <a:prstGeom prst="rect">
            <a:avLst/>
          </a:prstGeom>
        </p:spPr>
        <p:txBody>
          <a:bodyPr vert="horz" lIns="91440" tIns="45720" rIns="91440" bIns="45720" rtlCol="0">
            <a:normAutofit/>
          </a:bodyPr>
          <a:lstStyle>
            <a:lvl1pPr>
              <a:defRPr sz="2800" spc="300">
                <a:solidFill>
                  <a:schemeClr val="accent1"/>
                </a:solidFill>
                <a:latin typeface="+mn-lt"/>
              </a:defRPr>
            </a:lvl1pPr>
            <a:lvl2pPr>
              <a:lnSpc>
                <a:spcPct val="150000"/>
              </a:lnSpc>
              <a:buClr>
                <a:schemeClr val="accent4"/>
              </a:buClr>
              <a:buFont typeface="Courier New" panose="02070309020205020404" pitchFamily="49" charset="0"/>
              <a:buChar char="o"/>
              <a:defRPr sz="2000">
                <a:solidFill>
                  <a:schemeClr val="tx1"/>
                </a:solidFill>
                <a:latin typeface="+mn-lt"/>
              </a:defRPr>
            </a:lvl2pPr>
            <a:lvl3pPr>
              <a:lnSpc>
                <a:spcPct val="150000"/>
              </a:lnSpc>
              <a:buClr>
                <a:schemeClr val="tx2"/>
              </a:buClr>
              <a:buFont typeface="Arial" panose="020B0604020202020204" pitchFamily="34" charset="0"/>
              <a:buChar char="•"/>
              <a:defRPr sz="2000">
                <a:solidFill>
                  <a:schemeClr val="tx1"/>
                </a:solidFill>
                <a:latin typeface="+mn-lt"/>
              </a:defRPr>
            </a:lvl3pPr>
            <a:lvl4pPr>
              <a:lnSpc>
                <a:spcPct val="150000"/>
              </a:lnSpc>
              <a:buFont typeface="Arial" panose="020B0604020202020204" pitchFamily="34" charset="0"/>
              <a:buChar char="•"/>
              <a:defRPr sz="2000">
                <a:solidFill>
                  <a:schemeClr val="tx1"/>
                </a:solidFill>
                <a:latin typeface="+mn-lt"/>
              </a:defRPr>
            </a:lvl4pPr>
            <a:lvl5pPr>
              <a:lnSpc>
                <a:spcPct val="150000"/>
              </a:lnSpc>
              <a:buFont typeface="Arial" panose="020B0604020202020204" pitchFamily="34" charset="0"/>
              <a:buChar char="•"/>
              <a:defRPr sz="2000">
                <a:solidFill>
                  <a:schemeClr val="tx1"/>
                </a:solidFill>
              </a:defRPr>
            </a:lvl5pPr>
          </a:lstStyle>
          <a:p>
            <a:pPr lvl="0"/>
            <a:r>
              <a:rPr lang="en-GB" dirty="0"/>
              <a:t>CLICK TO EDIT MASTER TEXT STYLES</a:t>
            </a:r>
          </a:p>
          <a:p>
            <a:pPr lvl="1"/>
            <a:r>
              <a:rPr lang="en-GB" dirty="0"/>
              <a:t> Second level</a:t>
            </a:r>
          </a:p>
          <a:p>
            <a:pPr lvl="2"/>
            <a:r>
              <a:rPr lang="en-GB" dirty="0"/>
              <a:t> Third level</a:t>
            </a:r>
          </a:p>
          <a:p>
            <a:pPr lvl="3"/>
            <a:r>
              <a:rPr lang="en-GB" dirty="0"/>
              <a:t> Fourth level</a:t>
            </a:r>
          </a:p>
        </p:txBody>
      </p:sp>
      <p:sp>
        <p:nvSpPr>
          <p:cNvPr id="4" name="Title 3">
            <a:extLst>
              <a:ext uri="{FF2B5EF4-FFF2-40B4-BE49-F238E27FC236}">
                <a16:creationId xmlns:a16="http://schemas.microsoft.com/office/drawing/2014/main" id="{3DD4FB9E-2922-4264-B7E8-8C01A6C0F4BE}"/>
              </a:ext>
            </a:extLst>
          </p:cNvPr>
          <p:cNvSpPr>
            <a:spLocks noGrp="1"/>
          </p:cNvSpPr>
          <p:nvPr>
            <p:ph type="title"/>
          </p:nvPr>
        </p:nvSpPr>
        <p:spPr>
          <a:xfrm>
            <a:off x="728133" y="374904"/>
            <a:ext cx="10515600" cy="1188784"/>
          </a:xfrm>
          <a:prstGeom prst="rect">
            <a:avLst/>
          </a:prstGeom>
        </p:spPr>
        <p:txBody>
          <a:bodyPr/>
          <a:lstStyle>
            <a:lvl1pPr>
              <a:defRPr b="0" cap="none" baseline="0">
                <a:solidFill>
                  <a:schemeClr val="tx2"/>
                </a:solidFill>
                <a:latin typeface="+mn-lt"/>
              </a:defRPr>
            </a:lvl1pPr>
          </a:lstStyle>
          <a:p>
            <a:r>
              <a:rPr lang="en-US" dirty="0"/>
              <a:t>Click to edit Master title style</a:t>
            </a:r>
            <a:endParaRPr lang="en-GB" dirty="0"/>
          </a:p>
        </p:txBody>
      </p:sp>
      <p:sp>
        <p:nvSpPr>
          <p:cNvPr id="5" name="Date Placeholder 4">
            <a:extLst>
              <a:ext uri="{FF2B5EF4-FFF2-40B4-BE49-F238E27FC236}">
                <a16:creationId xmlns:a16="http://schemas.microsoft.com/office/drawing/2014/main" id="{063CE6AC-85CB-4309-9A5E-A7CE6F33C0D5}"/>
              </a:ext>
            </a:extLst>
          </p:cNvPr>
          <p:cNvSpPr>
            <a:spLocks noGrp="1"/>
          </p:cNvSpPr>
          <p:nvPr>
            <p:ph type="dt" sz="half" idx="10"/>
          </p:nvPr>
        </p:nvSpPr>
        <p:spPr/>
        <p:txBody>
          <a:bodyPr/>
          <a:lstStyle/>
          <a:p>
            <a:endParaRPr lang="en-GB"/>
          </a:p>
        </p:txBody>
      </p:sp>
      <p:sp>
        <p:nvSpPr>
          <p:cNvPr id="6" name="Slide Number Placeholder 5">
            <a:extLst>
              <a:ext uri="{FF2B5EF4-FFF2-40B4-BE49-F238E27FC236}">
                <a16:creationId xmlns:a16="http://schemas.microsoft.com/office/drawing/2014/main" id="{D028F7A1-B540-4A47-B132-0199EAFA3B51}"/>
              </a:ext>
            </a:extLst>
          </p:cNvPr>
          <p:cNvSpPr>
            <a:spLocks noGrp="1"/>
          </p:cNvSpPr>
          <p:nvPr>
            <p:ph type="sldNum" sz="quarter" idx="11"/>
          </p:nvPr>
        </p:nvSpPr>
        <p:spPr/>
        <p:txBody>
          <a:bodyPr/>
          <a:lstStyle/>
          <a:p>
            <a:fld id="{72510F11-B399-4472-ACB6-C17F0247BAE3}" type="slidenum">
              <a:rPr lang="en-GB" smtClean="0"/>
              <a:t>‹N›</a:t>
            </a:fld>
            <a:endParaRPr lang="en-GB"/>
          </a:p>
        </p:txBody>
      </p:sp>
    </p:spTree>
    <p:extLst>
      <p:ext uri="{BB962C8B-B14F-4D97-AF65-F5344CB8AC3E}">
        <p14:creationId xmlns:p14="http://schemas.microsoft.com/office/powerpoint/2010/main" val="17778331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3A0E08CC-3185-B04F-9C7A-2B2EC064D8AC}"/>
              </a:ext>
            </a:extLst>
          </p:cNvPr>
          <p:cNvGraphicFramePr/>
          <p:nvPr userDrawn="1">
            <p:extLst>
              <p:ext uri="{D42A27DB-BD31-4B8C-83A1-F6EECF244321}">
                <p14:modId xmlns:p14="http://schemas.microsoft.com/office/powerpoint/2010/main" val="1647859387"/>
              </p:ext>
            </p:extLst>
          </p:nvPr>
        </p:nvGraphicFramePr>
        <p:xfrm>
          <a:off x="5059015" y="1618593"/>
          <a:ext cx="6880735" cy="4361793"/>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 Placeholder 2">
            <a:extLst>
              <a:ext uri="{FF2B5EF4-FFF2-40B4-BE49-F238E27FC236}">
                <a16:creationId xmlns:a16="http://schemas.microsoft.com/office/drawing/2014/main" id="{E412B067-6F06-BC47-9742-3787DF1E0011}"/>
              </a:ext>
            </a:extLst>
          </p:cNvPr>
          <p:cNvSpPr>
            <a:spLocks noGrp="1"/>
          </p:cNvSpPr>
          <p:nvPr>
            <p:ph idx="1" hasCustomPrompt="1"/>
          </p:nvPr>
        </p:nvSpPr>
        <p:spPr>
          <a:xfrm>
            <a:off x="1213658" y="1618593"/>
            <a:ext cx="3313954" cy="707357"/>
          </a:xfrm>
          <a:prstGeom prst="rect">
            <a:avLst/>
          </a:prstGeom>
        </p:spPr>
        <p:txBody>
          <a:bodyPr vert="horz" lIns="91440" tIns="45720" rIns="91440" bIns="45720" rtlCol="0">
            <a:normAutofit/>
          </a:bodyPr>
          <a:lstStyle>
            <a:lvl1pPr>
              <a:buFontTx/>
              <a:buNone/>
              <a:defRPr sz="2400" spc="300">
                <a:solidFill>
                  <a:schemeClr val="tx2"/>
                </a:solidFill>
                <a:latin typeface="+mn-lt"/>
                <a:cs typeface="Calibri" panose="020F0502020204030204" pitchFamily="34" charset="0"/>
              </a:defRPr>
            </a:lvl1pPr>
            <a:lvl2pPr>
              <a:buClr>
                <a:schemeClr val="accent4"/>
              </a:buClr>
              <a:buFont typeface="Courier New" panose="02070309020205020404" pitchFamily="49" charset="0"/>
              <a:buChar char="o"/>
              <a:defRPr sz="2000">
                <a:solidFill>
                  <a:schemeClr val="tx1"/>
                </a:solidFill>
              </a:defRPr>
            </a:lvl2pPr>
            <a:lvl3pPr>
              <a:buClr>
                <a:schemeClr val="tx2"/>
              </a:buClr>
              <a:buFont typeface="Arial" panose="020B0604020202020204" pitchFamily="34" charset="0"/>
              <a:buChar char="•"/>
              <a:defRPr>
                <a:solidFill>
                  <a:schemeClr val="tx1"/>
                </a:solidFill>
              </a:defRPr>
            </a:lvl3pPr>
            <a:lvl4pPr>
              <a:buFont typeface="Arial" panose="020B0604020202020204" pitchFamily="34" charset="0"/>
              <a:buChar char="•"/>
              <a:defRPr>
                <a:solidFill>
                  <a:schemeClr val="tx1"/>
                </a:solidFill>
              </a:defRPr>
            </a:lvl4pPr>
            <a:lvl5pPr>
              <a:buFont typeface="Arial" panose="020B0604020202020204" pitchFamily="34" charset="0"/>
              <a:buChar char="•"/>
              <a:defRPr>
                <a:solidFill>
                  <a:schemeClr val="tx1"/>
                </a:solidFill>
              </a:defRPr>
            </a:lvl5pPr>
          </a:lstStyle>
          <a:p>
            <a:pPr lvl="0"/>
            <a:r>
              <a:rPr lang="en-GB" dirty="0"/>
              <a:t>Title of graph</a:t>
            </a:r>
            <a:endParaRPr lang="en-BE" dirty="0"/>
          </a:p>
        </p:txBody>
      </p:sp>
      <p:cxnSp>
        <p:nvCxnSpPr>
          <p:cNvPr id="6" name="Straight Connector 5">
            <a:extLst>
              <a:ext uri="{FF2B5EF4-FFF2-40B4-BE49-F238E27FC236}">
                <a16:creationId xmlns:a16="http://schemas.microsoft.com/office/drawing/2014/main" id="{17DAC518-7208-E44A-83F0-624A6340959F}"/>
              </a:ext>
            </a:extLst>
          </p:cNvPr>
          <p:cNvCxnSpPr/>
          <p:nvPr userDrawn="1"/>
        </p:nvCxnSpPr>
        <p:spPr>
          <a:xfrm>
            <a:off x="5633545" y="1618593"/>
            <a:ext cx="0" cy="4361793"/>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8" name="Subtitle 2">
            <a:extLst>
              <a:ext uri="{FF2B5EF4-FFF2-40B4-BE49-F238E27FC236}">
                <a16:creationId xmlns:a16="http://schemas.microsoft.com/office/drawing/2014/main" id="{70F492B0-12DC-E44F-BE6F-4390F311491C}"/>
              </a:ext>
            </a:extLst>
          </p:cNvPr>
          <p:cNvSpPr>
            <a:spLocks noGrp="1"/>
          </p:cNvSpPr>
          <p:nvPr>
            <p:ph type="subTitle" idx="11"/>
          </p:nvPr>
        </p:nvSpPr>
        <p:spPr>
          <a:xfrm>
            <a:off x="1213658" y="2572682"/>
            <a:ext cx="3313954" cy="3162293"/>
          </a:xfrm>
          <a:prstGeom prst="rect">
            <a:avLst/>
          </a:prstGeom>
        </p:spPr>
        <p:txBody>
          <a:bodyPr anchor="t"/>
          <a:lstStyle>
            <a:lvl1pPr marL="0" indent="0" algn="l">
              <a:buNone/>
              <a:defRPr sz="1600" spc="300">
                <a:solidFill>
                  <a:schemeClr val="tx1"/>
                </a:solidFill>
                <a:latin typeface="+mn-lt"/>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BE" dirty="0"/>
          </a:p>
        </p:txBody>
      </p:sp>
      <p:sp>
        <p:nvSpPr>
          <p:cNvPr id="7" name="Title 3">
            <a:extLst>
              <a:ext uri="{FF2B5EF4-FFF2-40B4-BE49-F238E27FC236}">
                <a16:creationId xmlns:a16="http://schemas.microsoft.com/office/drawing/2014/main" id="{70D21F3A-BBA4-41BA-89C1-B03715C50EB0}"/>
              </a:ext>
            </a:extLst>
          </p:cNvPr>
          <p:cNvSpPr>
            <a:spLocks noGrp="1"/>
          </p:cNvSpPr>
          <p:nvPr>
            <p:ph type="title"/>
          </p:nvPr>
        </p:nvSpPr>
        <p:spPr>
          <a:xfrm>
            <a:off x="728133" y="338328"/>
            <a:ext cx="10515600" cy="1225360"/>
          </a:xfrm>
          <a:prstGeom prst="rect">
            <a:avLst/>
          </a:prstGeom>
        </p:spPr>
        <p:txBody>
          <a:bodyPr/>
          <a:lstStyle>
            <a:lvl1pPr>
              <a:defRPr b="0" cap="all" baseline="0">
                <a:solidFill>
                  <a:schemeClr val="accent4"/>
                </a:solidFill>
                <a:latin typeface="+mn-lt"/>
              </a:defRPr>
            </a:lvl1pPr>
          </a:lstStyle>
          <a:p>
            <a:r>
              <a:rPr lang="en-US" dirty="0"/>
              <a:t>Click to edit Master title style</a:t>
            </a:r>
            <a:endParaRPr lang="en-GB" dirty="0"/>
          </a:p>
        </p:txBody>
      </p:sp>
      <p:sp>
        <p:nvSpPr>
          <p:cNvPr id="5" name="Date Placeholder 4">
            <a:extLst>
              <a:ext uri="{FF2B5EF4-FFF2-40B4-BE49-F238E27FC236}">
                <a16:creationId xmlns:a16="http://schemas.microsoft.com/office/drawing/2014/main" id="{D8778B21-FC0D-403D-817A-D3C8E82DA54F}"/>
              </a:ext>
            </a:extLst>
          </p:cNvPr>
          <p:cNvSpPr>
            <a:spLocks noGrp="1"/>
          </p:cNvSpPr>
          <p:nvPr>
            <p:ph type="dt" sz="half" idx="12"/>
          </p:nvPr>
        </p:nvSpPr>
        <p:spPr/>
        <p:txBody>
          <a:bodyPr/>
          <a:lstStyle/>
          <a:p>
            <a:endParaRPr lang="en-GB"/>
          </a:p>
        </p:txBody>
      </p:sp>
      <p:sp>
        <p:nvSpPr>
          <p:cNvPr id="9" name="Slide Number Placeholder 8">
            <a:extLst>
              <a:ext uri="{FF2B5EF4-FFF2-40B4-BE49-F238E27FC236}">
                <a16:creationId xmlns:a16="http://schemas.microsoft.com/office/drawing/2014/main" id="{6064DE09-5F8C-4E3D-8AD5-EE0B38ED6FFA}"/>
              </a:ext>
            </a:extLst>
          </p:cNvPr>
          <p:cNvSpPr>
            <a:spLocks noGrp="1"/>
          </p:cNvSpPr>
          <p:nvPr>
            <p:ph type="sldNum" sz="quarter" idx="13"/>
          </p:nvPr>
        </p:nvSpPr>
        <p:spPr/>
        <p:txBody>
          <a:bodyPr/>
          <a:lstStyle/>
          <a:p>
            <a:fld id="{72510F11-B399-4472-ACB6-C17F0247BAE3}" type="slidenum">
              <a:rPr lang="en-GB" smtClean="0"/>
              <a:t>‹N›</a:t>
            </a:fld>
            <a:endParaRPr lang="en-GB"/>
          </a:p>
        </p:txBody>
      </p:sp>
    </p:spTree>
    <p:extLst>
      <p:ext uri="{BB962C8B-B14F-4D97-AF65-F5344CB8AC3E}">
        <p14:creationId xmlns:p14="http://schemas.microsoft.com/office/powerpoint/2010/main" val="4672792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578E49E3-15D1-1E47-A86D-1EB805861035}"/>
              </a:ext>
            </a:extLst>
          </p:cNvPr>
          <p:cNvGraphicFramePr/>
          <p:nvPr userDrawn="1">
            <p:extLst>
              <p:ext uri="{D42A27DB-BD31-4B8C-83A1-F6EECF244321}">
                <p14:modId xmlns:p14="http://schemas.microsoft.com/office/powerpoint/2010/main" val="2119985448"/>
              </p:ext>
            </p:extLst>
          </p:nvPr>
        </p:nvGraphicFramePr>
        <p:xfrm>
          <a:off x="4557158" y="1674704"/>
          <a:ext cx="6951670" cy="4157926"/>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 Placeholder 2">
            <a:extLst>
              <a:ext uri="{FF2B5EF4-FFF2-40B4-BE49-F238E27FC236}">
                <a16:creationId xmlns:a16="http://schemas.microsoft.com/office/drawing/2014/main" id="{FB7F399E-9293-394A-83EF-C1E5D192F48B}"/>
              </a:ext>
            </a:extLst>
          </p:cNvPr>
          <p:cNvSpPr>
            <a:spLocks noGrp="1"/>
          </p:cNvSpPr>
          <p:nvPr>
            <p:ph idx="1" hasCustomPrompt="1"/>
          </p:nvPr>
        </p:nvSpPr>
        <p:spPr>
          <a:xfrm>
            <a:off x="1213658" y="1689284"/>
            <a:ext cx="2874866" cy="623285"/>
          </a:xfrm>
          <a:prstGeom prst="rect">
            <a:avLst/>
          </a:prstGeom>
        </p:spPr>
        <p:txBody>
          <a:bodyPr vert="horz" lIns="91440" tIns="45720" rIns="91440" bIns="45720" rtlCol="0">
            <a:normAutofit/>
          </a:bodyPr>
          <a:lstStyle>
            <a:lvl1pPr>
              <a:buFontTx/>
              <a:buNone/>
              <a:defRPr sz="2400" spc="300">
                <a:solidFill>
                  <a:schemeClr val="tx2"/>
                </a:solidFill>
                <a:latin typeface="+mn-lt"/>
                <a:cs typeface="Calibri" panose="020F0502020204030204" pitchFamily="34" charset="0"/>
              </a:defRPr>
            </a:lvl1pPr>
            <a:lvl2pPr>
              <a:buClr>
                <a:schemeClr val="accent4"/>
              </a:buClr>
              <a:buFont typeface="Courier New" panose="02070309020205020404" pitchFamily="49" charset="0"/>
              <a:buChar char="o"/>
              <a:defRPr sz="2000">
                <a:solidFill>
                  <a:schemeClr val="tx1"/>
                </a:solidFill>
              </a:defRPr>
            </a:lvl2pPr>
            <a:lvl3pPr>
              <a:buClr>
                <a:schemeClr val="tx2"/>
              </a:buClr>
              <a:buFont typeface="Arial" panose="020B0604020202020204" pitchFamily="34" charset="0"/>
              <a:buChar char="•"/>
              <a:defRPr>
                <a:solidFill>
                  <a:schemeClr val="tx1"/>
                </a:solidFill>
              </a:defRPr>
            </a:lvl3pPr>
            <a:lvl4pPr>
              <a:buFont typeface="Arial" panose="020B0604020202020204" pitchFamily="34" charset="0"/>
              <a:buChar char="•"/>
              <a:defRPr>
                <a:solidFill>
                  <a:schemeClr val="tx1"/>
                </a:solidFill>
              </a:defRPr>
            </a:lvl4pPr>
            <a:lvl5pPr>
              <a:buFont typeface="Arial" panose="020B0604020202020204" pitchFamily="34" charset="0"/>
              <a:buChar char="•"/>
              <a:defRPr>
                <a:solidFill>
                  <a:schemeClr val="tx1"/>
                </a:solidFill>
              </a:defRPr>
            </a:lvl5pPr>
          </a:lstStyle>
          <a:p>
            <a:pPr lvl="0"/>
            <a:r>
              <a:rPr lang="en-GB" dirty="0"/>
              <a:t>Title of graph</a:t>
            </a:r>
            <a:endParaRPr lang="en-BE" dirty="0"/>
          </a:p>
        </p:txBody>
      </p:sp>
      <p:sp>
        <p:nvSpPr>
          <p:cNvPr id="7" name="Subtitle 2">
            <a:extLst>
              <a:ext uri="{FF2B5EF4-FFF2-40B4-BE49-F238E27FC236}">
                <a16:creationId xmlns:a16="http://schemas.microsoft.com/office/drawing/2014/main" id="{B4D46F5E-BE4C-7B42-B0A3-07E79A35145F}"/>
              </a:ext>
            </a:extLst>
          </p:cNvPr>
          <p:cNvSpPr>
            <a:spLocks noGrp="1"/>
          </p:cNvSpPr>
          <p:nvPr>
            <p:ph type="subTitle" idx="11"/>
          </p:nvPr>
        </p:nvSpPr>
        <p:spPr>
          <a:xfrm>
            <a:off x="1213658" y="2427445"/>
            <a:ext cx="3099925" cy="3896437"/>
          </a:xfrm>
          <a:prstGeom prst="rect">
            <a:avLst/>
          </a:prstGeom>
        </p:spPr>
        <p:txBody>
          <a:bodyPr anchor="t"/>
          <a:lstStyle>
            <a:lvl1pPr marL="0" indent="0" algn="l">
              <a:buNone/>
              <a:defRPr sz="1600" spc="300">
                <a:solidFill>
                  <a:schemeClr val="tx1"/>
                </a:solidFill>
                <a:latin typeface="+mn-lt"/>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BE" dirty="0"/>
          </a:p>
        </p:txBody>
      </p:sp>
      <p:sp>
        <p:nvSpPr>
          <p:cNvPr id="8" name="Title 3">
            <a:extLst>
              <a:ext uri="{FF2B5EF4-FFF2-40B4-BE49-F238E27FC236}">
                <a16:creationId xmlns:a16="http://schemas.microsoft.com/office/drawing/2014/main" id="{3C217991-2D4D-41E4-A639-99DA437E6907}"/>
              </a:ext>
            </a:extLst>
          </p:cNvPr>
          <p:cNvSpPr>
            <a:spLocks noGrp="1"/>
          </p:cNvSpPr>
          <p:nvPr>
            <p:ph type="title"/>
          </p:nvPr>
        </p:nvSpPr>
        <p:spPr>
          <a:xfrm>
            <a:off x="728133" y="411480"/>
            <a:ext cx="10515600" cy="1152208"/>
          </a:xfrm>
          <a:prstGeom prst="rect">
            <a:avLst/>
          </a:prstGeom>
        </p:spPr>
        <p:txBody>
          <a:bodyPr/>
          <a:lstStyle>
            <a:lvl1pPr>
              <a:defRPr b="0" cap="none" baseline="0">
                <a:solidFill>
                  <a:schemeClr val="tx2"/>
                </a:solidFill>
                <a:latin typeface="+mn-lt"/>
              </a:defRPr>
            </a:lvl1pPr>
          </a:lstStyle>
          <a:p>
            <a:r>
              <a:rPr lang="en-US" dirty="0"/>
              <a:t>Click to edit Master title style</a:t>
            </a:r>
            <a:endParaRPr lang="en-GB" dirty="0"/>
          </a:p>
        </p:txBody>
      </p:sp>
      <p:sp>
        <p:nvSpPr>
          <p:cNvPr id="3" name="Date Placeholder 2">
            <a:extLst>
              <a:ext uri="{FF2B5EF4-FFF2-40B4-BE49-F238E27FC236}">
                <a16:creationId xmlns:a16="http://schemas.microsoft.com/office/drawing/2014/main" id="{A2ECD4FD-7E28-4BA8-87E3-C94A1A0A7E0D}"/>
              </a:ext>
            </a:extLst>
          </p:cNvPr>
          <p:cNvSpPr>
            <a:spLocks noGrp="1"/>
          </p:cNvSpPr>
          <p:nvPr>
            <p:ph type="dt" sz="half" idx="12"/>
          </p:nvPr>
        </p:nvSpPr>
        <p:spPr/>
        <p:txBody>
          <a:bodyPr/>
          <a:lstStyle/>
          <a:p>
            <a:endParaRPr lang="en-GB"/>
          </a:p>
        </p:txBody>
      </p:sp>
      <p:sp>
        <p:nvSpPr>
          <p:cNvPr id="5" name="Slide Number Placeholder 4">
            <a:extLst>
              <a:ext uri="{FF2B5EF4-FFF2-40B4-BE49-F238E27FC236}">
                <a16:creationId xmlns:a16="http://schemas.microsoft.com/office/drawing/2014/main" id="{50E51CDD-1B77-4994-BBE2-2461D1200507}"/>
              </a:ext>
            </a:extLst>
          </p:cNvPr>
          <p:cNvSpPr>
            <a:spLocks noGrp="1"/>
          </p:cNvSpPr>
          <p:nvPr>
            <p:ph type="sldNum" sz="quarter" idx="13"/>
          </p:nvPr>
        </p:nvSpPr>
        <p:spPr/>
        <p:txBody>
          <a:bodyPr/>
          <a:lstStyle/>
          <a:p>
            <a:fld id="{72510F11-B399-4472-ACB6-C17F0247BAE3}" type="slidenum">
              <a:rPr lang="en-GB" smtClean="0"/>
              <a:t>‹N›</a:t>
            </a:fld>
            <a:endParaRPr lang="en-GB"/>
          </a:p>
        </p:txBody>
      </p:sp>
    </p:spTree>
    <p:extLst>
      <p:ext uri="{BB962C8B-B14F-4D97-AF65-F5344CB8AC3E}">
        <p14:creationId xmlns:p14="http://schemas.microsoft.com/office/powerpoint/2010/main" val="4822099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6" name="Subtitle 2">
            <a:extLst>
              <a:ext uri="{FF2B5EF4-FFF2-40B4-BE49-F238E27FC236}">
                <a16:creationId xmlns:a16="http://schemas.microsoft.com/office/drawing/2014/main" id="{CB7D7A38-4253-4A47-A687-AAB579048D14}"/>
              </a:ext>
            </a:extLst>
          </p:cNvPr>
          <p:cNvSpPr>
            <a:spLocks noGrp="1"/>
          </p:cNvSpPr>
          <p:nvPr>
            <p:ph type="subTitle" idx="11"/>
          </p:nvPr>
        </p:nvSpPr>
        <p:spPr>
          <a:xfrm>
            <a:off x="753892" y="2383486"/>
            <a:ext cx="3997759" cy="3359794"/>
          </a:xfrm>
          <a:prstGeom prst="rect">
            <a:avLst/>
          </a:prstGeom>
        </p:spPr>
        <p:txBody>
          <a:bodyPr anchor="b"/>
          <a:lstStyle>
            <a:lvl1pPr marL="0" indent="0" algn="l">
              <a:buNone/>
              <a:defRPr sz="3600" spc="300">
                <a:solidFill>
                  <a:schemeClr val="accent4"/>
                </a:solidFill>
                <a:latin typeface="+mn-lt"/>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BE" dirty="0"/>
          </a:p>
        </p:txBody>
      </p:sp>
      <p:sp>
        <p:nvSpPr>
          <p:cNvPr id="5" name="Title 3">
            <a:extLst>
              <a:ext uri="{FF2B5EF4-FFF2-40B4-BE49-F238E27FC236}">
                <a16:creationId xmlns:a16="http://schemas.microsoft.com/office/drawing/2014/main" id="{1F28A08C-2546-45B0-97C3-858D25D64409}"/>
              </a:ext>
            </a:extLst>
          </p:cNvPr>
          <p:cNvSpPr>
            <a:spLocks noGrp="1"/>
          </p:cNvSpPr>
          <p:nvPr>
            <p:ph type="title"/>
          </p:nvPr>
        </p:nvSpPr>
        <p:spPr>
          <a:xfrm>
            <a:off x="728133" y="393192"/>
            <a:ext cx="10515600" cy="1170496"/>
          </a:xfrm>
          <a:prstGeom prst="rect">
            <a:avLst/>
          </a:prstGeom>
        </p:spPr>
        <p:txBody>
          <a:bodyPr/>
          <a:lstStyle>
            <a:lvl1pPr>
              <a:defRPr b="0" cap="none" baseline="0">
                <a:solidFill>
                  <a:schemeClr val="tx2"/>
                </a:solidFill>
                <a:latin typeface="+mn-lt"/>
              </a:defRPr>
            </a:lvl1pPr>
          </a:lstStyle>
          <a:p>
            <a:r>
              <a:rPr lang="en-US" dirty="0"/>
              <a:t>Click to edit Master title style</a:t>
            </a:r>
            <a:endParaRPr lang="en-GB" dirty="0"/>
          </a:p>
        </p:txBody>
      </p:sp>
      <p:sp>
        <p:nvSpPr>
          <p:cNvPr id="2" name="Date Placeholder 1">
            <a:extLst>
              <a:ext uri="{FF2B5EF4-FFF2-40B4-BE49-F238E27FC236}">
                <a16:creationId xmlns:a16="http://schemas.microsoft.com/office/drawing/2014/main" id="{310C236A-EBDB-47BC-92AB-0C506FD2B021}"/>
              </a:ext>
            </a:extLst>
          </p:cNvPr>
          <p:cNvSpPr>
            <a:spLocks noGrp="1"/>
          </p:cNvSpPr>
          <p:nvPr>
            <p:ph type="dt" sz="half" idx="12"/>
          </p:nvPr>
        </p:nvSpPr>
        <p:spPr/>
        <p:txBody>
          <a:bodyPr/>
          <a:lstStyle/>
          <a:p>
            <a:endParaRPr lang="en-GB"/>
          </a:p>
        </p:txBody>
      </p:sp>
      <p:sp>
        <p:nvSpPr>
          <p:cNvPr id="3" name="Slide Number Placeholder 2">
            <a:extLst>
              <a:ext uri="{FF2B5EF4-FFF2-40B4-BE49-F238E27FC236}">
                <a16:creationId xmlns:a16="http://schemas.microsoft.com/office/drawing/2014/main" id="{9FE6638B-913B-4BB6-9118-642BF8BB5E8B}"/>
              </a:ext>
            </a:extLst>
          </p:cNvPr>
          <p:cNvSpPr>
            <a:spLocks noGrp="1"/>
          </p:cNvSpPr>
          <p:nvPr>
            <p:ph type="sldNum" sz="quarter" idx="13"/>
          </p:nvPr>
        </p:nvSpPr>
        <p:spPr/>
        <p:txBody>
          <a:bodyPr/>
          <a:lstStyle/>
          <a:p>
            <a:fld id="{72510F11-B399-4472-ACB6-C17F0247BAE3}" type="slidenum">
              <a:rPr lang="en-GB" smtClean="0"/>
              <a:t>‹N›</a:t>
            </a:fld>
            <a:endParaRPr lang="en-GB"/>
          </a:p>
        </p:txBody>
      </p:sp>
      <p:pic>
        <p:nvPicPr>
          <p:cNvPr id="7" name="Picture 6">
            <a:extLst>
              <a:ext uri="{FF2B5EF4-FFF2-40B4-BE49-F238E27FC236}">
                <a16:creationId xmlns:a16="http://schemas.microsoft.com/office/drawing/2014/main" id="{BC9BA766-43D8-4C74-A87A-40C4507EBD4B}"/>
              </a:ext>
            </a:extLst>
          </p:cNvPr>
          <p:cNvPicPr>
            <a:picLocks noChangeAspect="1"/>
          </p:cNvPicPr>
          <p:nvPr userDrawn="1"/>
        </p:nvPicPr>
        <p:blipFill>
          <a:blip r:embed="rId2"/>
          <a:stretch>
            <a:fillRect/>
          </a:stretch>
        </p:blipFill>
        <p:spPr>
          <a:xfrm>
            <a:off x="5662083" y="2019005"/>
            <a:ext cx="5581650" cy="3724275"/>
          </a:xfrm>
          <a:prstGeom prst="rect">
            <a:avLst/>
          </a:prstGeom>
        </p:spPr>
      </p:pic>
    </p:spTree>
    <p:extLst>
      <p:ext uri="{BB962C8B-B14F-4D97-AF65-F5344CB8AC3E}">
        <p14:creationId xmlns:p14="http://schemas.microsoft.com/office/powerpoint/2010/main" val="1759007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and Vertical Text">
    <p:spTree>
      <p:nvGrpSpPr>
        <p:cNvPr id="1" name=""/>
        <p:cNvGrpSpPr/>
        <p:nvPr/>
      </p:nvGrpSpPr>
      <p:grpSpPr>
        <a:xfrm>
          <a:off x="0" y="0"/>
          <a:ext cx="0" cy="0"/>
          <a:chOff x="0" y="0"/>
          <a:chExt cx="0" cy="0"/>
        </a:xfrm>
      </p:grpSpPr>
      <p:sp>
        <p:nvSpPr>
          <p:cNvPr id="6" name="Subtitle 2">
            <a:extLst>
              <a:ext uri="{FF2B5EF4-FFF2-40B4-BE49-F238E27FC236}">
                <a16:creationId xmlns:a16="http://schemas.microsoft.com/office/drawing/2014/main" id="{CB7D7A38-4253-4A47-A687-AAB579048D14}"/>
              </a:ext>
            </a:extLst>
          </p:cNvPr>
          <p:cNvSpPr>
            <a:spLocks noGrp="1"/>
          </p:cNvSpPr>
          <p:nvPr>
            <p:ph type="subTitle" idx="11"/>
          </p:nvPr>
        </p:nvSpPr>
        <p:spPr>
          <a:xfrm>
            <a:off x="753892" y="2383486"/>
            <a:ext cx="3997759" cy="3359794"/>
          </a:xfrm>
          <a:prstGeom prst="rect">
            <a:avLst/>
          </a:prstGeom>
        </p:spPr>
        <p:txBody>
          <a:bodyPr anchor="b"/>
          <a:lstStyle>
            <a:lvl1pPr marL="0" indent="0" algn="l">
              <a:buNone/>
              <a:defRPr sz="3600" spc="300">
                <a:solidFill>
                  <a:schemeClr val="accent4"/>
                </a:solidFill>
                <a:latin typeface="+mn-lt"/>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BE" dirty="0"/>
          </a:p>
        </p:txBody>
      </p:sp>
      <p:sp>
        <p:nvSpPr>
          <p:cNvPr id="5" name="Title 3">
            <a:extLst>
              <a:ext uri="{FF2B5EF4-FFF2-40B4-BE49-F238E27FC236}">
                <a16:creationId xmlns:a16="http://schemas.microsoft.com/office/drawing/2014/main" id="{1F28A08C-2546-45B0-97C3-858D25D64409}"/>
              </a:ext>
            </a:extLst>
          </p:cNvPr>
          <p:cNvSpPr>
            <a:spLocks noGrp="1"/>
          </p:cNvSpPr>
          <p:nvPr>
            <p:ph type="title"/>
          </p:nvPr>
        </p:nvSpPr>
        <p:spPr>
          <a:xfrm>
            <a:off x="728133" y="338328"/>
            <a:ext cx="10515600" cy="1225360"/>
          </a:xfrm>
          <a:prstGeom prst="rect">
            <a:avLst/>
          </a:prstGeom>
        </p:spPr>
        <p:txBody>
          <a:bodyPr/>
          <a:lstStyle>
            <a:lvl1pPr>
              <a:defRPr b="0" cap="none" baseline="0">
                <a:solidFill>
                  <a:schemeClr val="tx2"/>
                </a:solidFill>
                <a:latin typeface="+mn-lt"/>
              </a:defRPr>
            </a:lvl1pPr>
          </a:lstStyle>
          <a:p>
            <a:r>
              <a:rPr lang="en-US" dirty="0"/>
              <a:t>Click to edit Master title style</a:t>
            </a:r>
            <a:endParaRPr lang="en-GB" dirty="0"/>
          </a:p>
        </p:txBody>
      </p:sp>
      <p:sp>
        <p:nvSpPr>
          <p:cNvPr id="2" name="Date Placeholder 1">
            <a:extLst>
              <a:ext uri="{FF2B5EF4-FFF2-40B4-BE49-F238E27FC236}">
                <a16:creationId xmlns:a16="http://schemas.microsoft.com/office/drawing/2014/main" id="{310C236A-EBDB-47BC-92AB-0C506FD2B021}"/>
              </a:ext>
            </a:extLst>
          </p:cNvPr>
          <p:cNvSpPr>
            <a:spLocks noGrp="1"/>
          </p:cNvSpPr>
          <p:nvPr>
            <p:ph type="dt" sz="half" idx="12"/>
          </p:nvPr>
        </p:nvSpPr>
        <p:spPr/>
        <p:txBody>
          <a:bodyPr/>
          <a:lstStyle/>
          <a:p>
            <a:endParaRPr lang="en-GB"/>
          </a:p>
        </p:txBody>
      </p:sp>
      <p:sp>
        <p:nvSpPr>
          <p:cNvPr id="3" name="Slide Number Placeholder 2">
            <a:extLst>
              <a:ext uri="{FF2B5EF4-FFF2-40B4-BE49-F238E27FC236}">
                <a16:creationId xmlns:a16="http://schemas.microsoft.com/office/drawing/2014/main" id="{9FE6638B-913B-4BB6-9118-642BF8BB5E8B}"/>
              </a:ext>
            </a:extLst>
          </p:cNvPr>
          <p:cNvSpPr>
            <a:spLocks noGrp="1"/>
          </p:cNvSpPr>
          <p:nvPr>
            <p:ph type="sldNum" sz="quarter" idx="13"/>
          </p:nvPr>
        </p:nvSpPr>
        <p:spPr/>
        <p:txBody>
          <a:bodyPr/>
          <a:lstStyle/>
          <a:p>
            <a:fld id="{72510F11-B399-4472-ACB6-C17F0247BAE3}" type="slidenum">
              <a:rPr lang="en-GB" smtClean="0"/>
              <a:t>‹N›</a:t>
            </a:fld>
            <a:endParaRPr lang="en-GB"/>
          </a:p>
        </p:txBody>
      </p:sp>
      <p:sp>
        <p:nvSpPr>
          <p:cNvPr id="4" name="Rectangle 3">
            <a:extLst>
              <a:ext uri="{FF2B5EF4-FFF2-40B4-BE49-F238E27FC236}">
                <a16:creationId xmlns:a16="http://schemas.microsoft.com/office/drawing/2014/main" id="{7994D826-1C44-40D2-A5DE-7916487BCB44}"/>
              </a:ext>
            </a:extLst>
          </p:cNvPr>
          <p:cNvSpPr/>
          <p:nvPr userDrawn="1"/>
        </p:nvSpPr>
        <p:spPr>
          <a:xfrm>
            <a:off x="5806440" y="2383486"/>
            <a:ext cx="5437293" cy="3359794"/>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Text Placeholder 7">
            <a:extLst>
              <a:ext uri="{FF2B5EF4-FFF2-40B4-BE49-F238E27FC236}">
                <a16:creationId xmlns:a16="http://schemas.microsoft.com/office/drawing/2014/main" id="{71AA27D9-9405-499E-A32C-177CA25DDACF}"/>
              </a:ext>
            </a:extLst>
          </p:cNvPr>
          <p:cNvSpPr>
            <a:spLocks noGrp="1"/>
          </p:cNvSpPr>
          <p:nvPr>
            <p:ph type="body" sz="quarter" idx="14"/>
          </p:nvPr>
        </p:nvSpPr>
        <p:spPr>
          <a:xfrm>
            <a:off x="6254750" y="2889250"/>
            <a:ext cx="4479925" cy="2460625"/>
          </a:xfrm>
          <a:prstGeom prst="rect">
            <a:avLst/>
          </a:prstGeom>
        </p:spPr>
        <p:txBody>
          <a:bodyPr/>
          <a:lstStyle>
            <a:lvl1pPr marL="0" indent="0">
              <a:buNone/>
              <a:defRPr sz="2400">
                <a:solidFill>
                  <a:schemeClr val="bg1"/>
                </a:solidFill>
                <a:latin typeface="Century Gothic" panose="020B0502020202020204" pitchFamily="34" charset="0"/>
              </a:defRPr>
            </a:lvl1pPr>
            <a:lvl2pPr>
              <a:defRPr sz="2000">
                <a:solidFill>
                  <a:schemeClr val="bg1"/>
                </a:solidFill>
                <a:latin typeface="Century Gothic" panose="020B0502020202020204" pitchFamily="34" charset="0"/>
              </a:defRPr>
            </a:lvl2pPr>
            <a:lvl3pPr>
              <a:defRPr sz="1800">
                <a:solidFill>
                  <a:schemeClr val="bg1"/>
                </a:solidFill>
                <a:latin typeface="Century Gothic" panose="020B0502020202020204" pitchFamily="34" charset="0"/>
              </a:defRPr>
            </a:lvl3pPr>
            <a:lvl4pPr>
              <a:defRPr sz="1600">
                <a:solidFill>
                  <a:schemeClr val="bg1"/>
                </a:solidFill>
                <a:latin typeface="Century Gothic" panose="020B0502020202020204" pitchFamily="34" charset="0"/>
              </a:defRPr>
            </a:lvl4pPr>
            <a:lvl5pPr>
              <a:defRPr sz="1600">
                <a:solidFill>
                  <a:schemeClr val="bg1"/>
                </a:solidFill>
                <a:latin typeface="Century Gothic" panose="020B0502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219757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and Vertical Text">
    <p:spTree>
      <p:nvGrpSpPr>
        <p:cNvPr id="1" name=""/>
        <p:cNvGrpSpPr/>
        <p:nvPr/>
      </p:nvGrpSpPr>
      <p:grpSpPr>
        <a:xfrm>
          <a:off x="0" y="0"/>
          <a:ext cx="0" cy="0"/>
          <a:chOff x="0" y="0"/>
          <a:chExt cx="0" cy="0"/>
        </a:xfrm>
      </p:grpSpPr>
      <p:sp>
        <p:nvSpPr>
          <p:cNvPr id="5" name="Title 3">
            <a:extLst>
              <a:ext uri="{FF2B5EF4-FFF2-40B4-BE49-F238E27FC236}">
                <a16:creationId xmlns:a16="http://schemas.microsoft.com/office/drawing/2014/main" id="{1F28A08C-2546-45B0-97C3-858D25D64409}"/>
              </a:ext>
            </a:extLst>
          </p:cNvPr>
          <p:cNvSpPr>
            <a:spLocks noGrp="1"/>
          </p:cNvSpPr>
          <p:nvPr>
            <p:ph type="title"/>
          </p:nvPr>
        </p:nvSpPr>
        <p:spPr>
          <a:xfrm>
            <a:off x="728133" y="338328"/>
            <a:ext cx="10515600" cy="1225360"/>
          </a:xfrm>
          <a:prstGeom prst="rect">
            <a:avLst/>
          </a:prstGeom>
        </p:spPr>
        <p:txBody>
          <a:bodyPr/>
          <a:lstStyle>
            <a:lvl1pPr>
              <a:defRPr b="0" cap="none" baseline="0">
                <a:solidFill>
                  <a:schemeClr val="tx2"/>
                </a:solidFill>
                <a:latin typeface="+mn-lt"/>
              </a:defRPr>
            </a:lvl1pPr>
          </a:lstStyle>
          <a:p>
            <a:r>
              <a:rPr lang="en-US" dirty="0"/>
              <a:t>Click to edit Master title style</a:t>
            </a:r>
            <a:endParaRPr lang="en-GB" dirty="0"/>
          </a:p>
        </p:txBody>
      </p:sp>
      <p:sp>
        <p:nvSpPr>
          <p:cNvPr id="2" name="Date Placeholder 1">
            <a:extLst>
              <a:ext uri="{FF2B5EF4-FFF2-40B4-BE49-F238E27FC236}">
                <a16:creationId xmlns:a16="http://schemas.microsoft.com/office/drawing/2014/main" id="{310C236A-EBDB-47BC-92AB-0C506FD2B021}"/>
              </a:ext>
            </a:extLst>
          </p:cNvPr>
          <p:cNvSpPr>
            <a:spLocks noGrp="1"/>
          </p:cNvSpPr>
          <p:nvPr>
            <p:ph type="dt" sz="half" idx="12"/>
          </p:nvPr>
        </p:nvSpPr>
        <p:spPr/>
        <p:txBody>
          <a:bodyPr/>
          <a:lstStyle/>
          <a:p>
            <a:endParaRPr lang="en-GB"/>
          </a:p>
        </p:txBody>
      </p:sp>
      <p:sp>
        <p:nvSpPr>
          <p:cNvPr id="3" name="Slide Number Placeholder 2">
            <a:extLst>
              <a:ext uri="{FF2B5EF4-FFF2-40B4-BE49-F238E27FC236}">
                <a16:creationId xmlns:a16="http://schemas.microsoft.com/office/drawing/2014/main" id="{9FE6638B-913B-4BB6-9118-642BF8BB5E8B}"/>
              </a:ext>
            </a:extLst>
          </p:cNvPr>
          <p:cNvSpPr>
            <a:spLocks noGrp="1"/>
          </p:cNvSpPr>
          <p:nvPr>
            <p:ph type="sldNum" sz="quarter" idx="13"/>
          </p:nvPr>
        </p:nvSpPr>
        <p:spPr/>
        <p:txBody>
          <a:bodyPr/>
          <a:lstStyle/>
          <a:p>
            <a:fld id="{72510F11-B399-4472-ACB6-C17F0247BAE3}" type="slidenum">
              <a:rPr lang="en-GB" smtClean="0"/>
              <a:t>‹N›</a:t>
            </a:fld>
            <a:endParaRPr lang="en-GB"/>
          </a:p>
        </p:txBody>
      </p:sp>
      <p:sp>
        <p:nvSpPr>
          <p:cNvPr id="4" name="Rectangle 3">
            <a:extLst>
              <a:ext uri="{FF2B5EF4-FFF2-40B4-BE49-F238E27FC236}">
                <a16:creationId xmlns:a16="http://schemas.microsoft.com/office/drawing/2014/main" id="{7994D826-1C44-40D2-A5DE-7916487BCB44}"/>
              </a:ext>
            </a:extLst>
          </p:cNvPr>
          <p:cNvSpPr/>
          <p:nvPr userDrawn="1"/>
        </p:nvSpPr>
        <p:spPr>
          <a:xfrm>
            <a:off x="728133" y="2127454"/>
            <a:ext cx="10515600" cy="33597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Text Placeholder 7">
            <a:extLst>
              <a:ext uri="{FF2B5EF4-FFF2-40B4-BE49-F238E27FC236}">
                <a16:creationId xmlns:a16="http://schemas.microsoft.com/office/drawing/2014/main" id="{71AA27D9-9405-499E-A32C-177CA25DDACF}"/>
              </a:ext>
            </a:extLst>
          </p:cNvPr>
          <p:cNvSpPr>
            <a:spLocks noGrp="1"/>
          </p:cNvSpPr>
          <p:nvPr>
            <p:ph type="body" sz="quarter" idx="14"/>
          </p:nvPr>
        </p:nvSpPr>
        <p:spPr>
          <a:xfrm>
            <a:off x="1289558" y="2577038"/>
            <a:ext cx="4479925" cy="2460625"/>
          </a:xfrm>
          <a:prstGeom prst="rect">
            <a:avLst/>
          </a:prstGeom>
        </p:spPr>
        <p:txBody>
          <a:bodyPr/>
          <a:lstStyle>
            <a:lvl1pPr marL="0" indent="0">
              <a:buNone/>
              <a:defRPr sz="2400">
                <a:solidFill>
                  <a:schemeClr val="bg1"/>
                </a:solidFill>
                <a:latin typeface="Century Gothic" panose="020B0502020202020204" pitchFamily="34" charset="0"/>
              </a:defRPr>
            </a:lvl1pPr>
            <a:lvl2pPr>
              <a:defRPr sz="2000">
                <a:solidFill>
                  <a:schemeClr val="bg1"/>
                </a:solidFill>
                <a:latin typeface="Century Gothic" panose="020B0502020202020204" pitchFamily="34" charset="0"/>
              </a:defRPr>
            </a:lvl2pPr>
            <a:lvl3pPr>
              <a:defRPr sz="1800">
                <a:solidFill>
                  <a:schemeClr val="bg1"/>
                </a:solidFill>
                <a:latin typeface="Century Gothic" panose="020B0502020202020204" pitchFamily="34" charset="0"/>
              </a:defRPr>
            </a:lvl3pPr>
            <a:lvl4pPr>
              <a:defRPr sz="1600">
                <a:solidFill>
                  <a:schemeClr val="bg1"/>
                </a:solidFill>
                <a:latin typeface="Century Gothic" panose="020B0502020202020204" pitchFamily="34" charset="0"/>
              </a:defRPr>
            </a:lvl4pPr>
            <a:lvl5pPr>
              <a:defRPr sz="1600">
                <a:solidFill>
                  <a:schemeClr val="bg1"/>
                </a:solidFill>
                <a:latin typeface="Century Gothic" panose="020B0502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7645522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and Vertical Text">
    <p:spTree>
      <p:nvGrpSpPr>
        <p:cNvPr id="1" name=""/>
        <p:cNvGrpSpPr/>
        <p:nvPr/>
      </p:nvGrpSpPr>
      <p:grpSpPr>
        <a:xfrm>
          <a:off x="0" y="0"/>
          <a:ext cx="0" cy="0"/>
          <a:chOff x="0" y="0"/>
          <a:chExt cx="0" cy="0"/>
        </a:xfrm>
      </p:grpSpPr>
      <p:sp>
        <p:nvSpPr>
          <p:cNvPr id="5" name="Title 3">
            <a:extLst>
              <a:ext uri="{FF2B5EF4-FFF2-40B4-BE49-F238E27FC236}">
                <a16:creationId xmlns:a16="http://schemas.microsoft.com/office/drawing/2014/main" id="{1F28A08C-2546-45B0-97C3-858D25D64409}"/>
              </a:ext>
            </a:extLst>
          </p:cNvPr>
          <p:cNvSpPr>
            <a:spLocks noGrp="1"/>
          </p:cNvSpPr>
          <p:nvPr>
            <p:ph type="title"/>
          </p:nvPr>
        </p:nvSpPr>
        <p:spPr>
          <a:xfrm>
            <a:off x="728133" y="338328"/>
            <a:ext cx="10515600" cy="1225360"/>
          </a:xfrm>
          <a:prstGeom prst="rect">
            <a:avLst/>
          </a:prstGeom>
        </p:spPr>
        <p:txBody>
          <a:bodyPr/>
          <a:lstStyle>
            <a:lvl1pPr>
              <a:defRPr b="0" cap="none" baseline="0">
                <a:solidFill>
                  <a:schemeClr val="tx2"/>
                </a:solidFill>
                <a:latin typeface="+mn-lt"/>
              </a:defRPr>
            </a:lvl1pPr>
          </a:lstStyle>
          <a:p>
            <a:r>
              <a:rPr lang="en-US" dirty="0"/>
              <a:t>Click to edit Master title style</a:t>
            </a:r>
            <a:endParaRPr lang="en-GB" dirty="0"/>
          </a:p>
        </p:txBody>
      </p:sp>
      <p:sp>
        <p:nvSpPr>
          <p:cNvPr id="2" name="Date Placeholder 1">
            <a:extLst>
              <a:ext uri="{FF2B5EF4-FFF2-40B4-BE49-F238E27FC236}">
                <a16:creationId xmlns:a16="http://schemas.microsoft.com/office/drawing/2014/main" id="{310C236A-EBDB-47BC-92AB-0C506FD2B021}"/>
              </a:ext>
            </a:extLst>
          </p:cNvPr>
          <p:cNvSpPr>
            <a:spLocks noGrp="1"/>
          </p:cNvSpPr>
          <p:nvPr>
            <p:ph type="dt" sz="half" idx="12"/>
          </p:nvPr>
        </p:nvSpPr>
        <p:spPr/>
        <p:txBody>
          <a:bodyPr/>
          <a:lstStyle/>
          <a:p>
            <a:endParaRPr lang="en-GB"/>
          </a:p>
        </p:txBody>
      </p:sp>
      <p:sp>
        <p:nvSpPr>
          <p:cNvPr id="3" name="Slide Number Placeholder 2">
            <a:extLst>
              <a:ext uri="{FF2B5EF4-FFF2-40B4-BE49-F238E27FC236}">
                <a16:creationId xmlns:a16="http://schemas.microsoft.com/office/drawing/2014/main" id="{9FE6638B-913B-4BB6-9118-642BF8BB5E8B}"/>
              </a:ext>
            </a:extLst>
          </p:cNvPr>
          <p:cNvSpPr>
            <a:spLocks noGrp="1"/>
          </p:cNvSpPr>
          <p:nvPr>
            <p:ph type="sldNum" sz="quarter" idx="13"/>
          </p:nvPr>
        </p:nvSpPr>
        <p:spPr/>
        <p:txBody>
          <a:bodyPr/>
          <a:lstStyle/>
          <a:p>
            <a:fld id="{72510F11-B399-4472-ACB6-C17F0247BAE3}" type="slidenum">
              <a:rPr lang="en-GB" smtClean="0"/>
              <a:t>‹N›</a:t>
            </a:fld>
            <a:endParaRPr lang="en-GB"/>
          </a:p>
        </p:txBody>
      </p:sp>
      <p:sp>
        <p:nvSpPr>
          <p:cNvPr id="4" name="Rectangle 3">
            <a:extLst>
              <a:ext uri="{FF2B5EF4-FFF2-40B4-BE49-F238E27FC236}">
                <a16:creationId xmlns:a16="http://schemas.microsoft.com/office/drawing/2014/main" id="{7994D826-1C44-40D2-A5DE-7916487BCB44}"/>
              </a:ext>
            </a:extLst>
          </p:cNvPr>
          <p:cNvSpPr/>
          <p:nvPr userDrawn="1"/>
        </p:nvSpPr>
        <p:spPr>
          <a:xfrm>
            <a:off x="728134" y="1764792"/>
            <a:ext cx="10515600" cy="3978488"/>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Text Placeholder 7">
            <a:extLst>
              <a:ext uri="{FF2B5EF4-FFF2-40B4-BE49-F238E27FC236}">
                <a16:creationId xmlns:a16="http://schemas.microsoft.com/office/drawing/2014/main" id="{71AA27D9-9405-499E-A32C-177CA25DDACF}"/>
              </a:ext>
            </a:extLst>
          </p:cNvPr>
          <p:cNvSpPr>
            <a:spLocks noGrp="1"/>
          </p:cNvSpPr>
          <p:nvPr>
            <p:ph type="body" sz="quarter" idx="14"/>
          </p:nvPr>
        </p:nvSpPr>
        <p:spPr>
          <a:xfrm>
            <a:off x="1390142" y="2198687"/>
            <a:ext cx="9216898" cy="3214561"/>
          </a:xfrm>
          <a:prstGeom prst="rect">
            <a:avLst/>
          </a:prstGeom>
        </p:spPr>
        <p:txBody>
          <a:bodyPr/>
          <a:lstStyle>
            <a:lvl1pPr marL="0" indent="0">
              <a:buNone/>
              <a:defRPr sz="2400">
                <a:solidFill>
                  <a:schemeClr val="bg1"/>
                </a:solidFill>
                <a:latin typeface="Century Gothic" panose="020B0502020202020204" pitchFamily="34" charset="0"/>
              </a:defRPr>
            </a:lvl1pPr>
            <a:lvl2pPr>
              <a:defRPr sz="2000">
                <a:solidFill>
                  <a:schemeClr val="bg1"/>
                </a:solidFill>
                <a:latin typeface="Century Gothic" panose="020B0502020202020204" pitchFamily="34" charset="0"/>
              </a:defRPr>
            </a:lvl2pPr>
            <a:lvl3pPr>
              <a:defRPr sz="1800">
                <a:solidFill>
                  <a:schemeClr val="bg1"/>
                </a:solidFill>
                <a:latin typeface="Century Gothic" panose="020B0502020202020204" pitchFamily="34" charset="0"/>
              </a:defRPr>
            </a:lvl3pPr>
            <a:lvl4pPr>
              <a:defRPr sz="1600">
                <a:solidFill>
                  <a:schemeClr val="bg1"/>
                </a:solidFill>
                <a:latin typeface="Century Gothic" panose="020B0502020202020204" pitchFamily="34" charset="0"/>
              </a:defRPr>
            </a:lvl4pPr>
            <a:lvl5pPr>
              <a:defRPr sz="1600">
                <a:solidFill>
                  <a:schemeClr val="bg1"/>
                </a:solidFill>
                <a:latin typeface="Century Gothic" panose="020B0502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2201076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ABAB4A4-C1B7-4272-A55C-B0EBDFBB169C}"/>
              </a:ext>
            </a:extLst>
          </p:cNvPr>
          <p:cNvSpPr>
            <a:spLocks noGrp="1"/>
          </p:cNvSpPr>
          <p:nvPr>
            <p:ph type="dt" sz="half" idx="10"/>
          </p:nvPr>
        </p:nvSpPr>
        <p:spPr/>
        <p:txBody>
          <a:bodyPr/>
          <a:lstStyle/>
          <a:p>
            <a:endParaRPr lang="en-GB"/>
          </a:p>
        </p:txBody>
      </p:sp>
      <p:sp>
        <p:nvSpPr>
          <p:cNvPr id="3" name="Slide Number Placeholder 2">
            <a:extLst>
              <a:ext uri="{FF2B5EF4-FFF2-40B4-BE49-F238E27FC236}">
                <a16:creationId xmlns:a16="http://schemas.microsoft.com/office/drawing/2014/main" id="{507C0DBA-9C4C-4F55-9AB3-E40C64289F7D}"/>
              </a:ext>
            </a:extLst>
          </p:cNvPr>
          <p:cNvSpPr>
            <a:spLocks noGrp="1"/>
          </p:cNvSpPr>
          <p:nvPr>
            <p:ph type="sldNum" sz="quarter" idx="11"/>
          </p:nvPr>
        </p:nvSpPr>
        <p:spPr/>
        <p:txBody>
          <a:bodyPr/>
          <a:lstStyle/>
          <a:p>
            <a:fld id="{6CB27D2B-6EBE-44C3-B170-980BFA283496}" type="slidenum">
              <a:rPr lang="en-GB" smtClean="0"/>
              <a:t>‹N›</a:t>
            </a:fld>
            <a:endParaRPr lang="en-GB"/>
          </a:p>
        </p:txBody>
      </p:sp>
      <p:sp>
        <p:nvSpPr>
          <p:cNvPr id="5" name="Text Placeholder 4">
            <a:extLst>
              <a:ext uri="{FF2B5EF4-FFF2-40B4-BE49-F238E27FC236}">
                <a16:creationId xmlns:a16="http://schemas.microsoft.com/office/drawing/2014/main" id="{B92487DC-C2EE-4506-A695-2BB75F4C0F43}"/>
              </a:ext>
            </a:extLst>
          </p:cNvPr>
          <p:cNvSpPr>
            <a:spLocks noGrp="1"/>
          </p:cNvSpPr>
          <p:nvPr>
            <p:ph type="body" sz="quarter" idx="12"/>
          </p:nvPr>
        </p:nvSpPr>
        <p:spPr>
          <a:xfrm>
            <a:off x="838200" y="1581150"/>
            <a:ext cx="10515600" cy="4279900"/>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Title 5">
            <a:extLst>
              <a:ext uri="{FF2B5EF4-FFF2-40B4-BE49-F238E27FC236}">
                <a16:creationId xmlns:a16="http://schemas.microsoft.com/office/drawing/2014/main" id="{4C4228F7-5FD9-47C0-AEA6-F2C6449BDB56}"/>
              </a:ext>
            </a:extLst>
          </p:cNvPr>
          <p:cNvSpPr>
            <a:spLocks noGrp="1"/>
          </p:cNvSpPr>
          <p:nvPr>
            <p:ph type="title"/>
          </p:nvPr>
        </p:nvSpPr>
        <p:spPr>
          <a:xfrm>
            <a:off x="838200" y="365125"/>
            <a:ext cx="10515600" cy="1325563"/>
          </a:xfrm>
          <a:prstGeom prst="rect">
            <a:avLst/>
          </a:prstGeom>
        </p:spPr>
        <p:txBody>
          <a:bodyPr/>
          <a:lstStyle>
            <a:lvl1pPr>
              <a:defRPr>
                <a:solidFill>
                  <a:schemeClr val="tx2"/>
                </a:solidFill>
                <a:latin typeface="+mn-lt"/>
              </a:defRPr>
            </a:lvl1pPr>
          </a:lstStyle>
          <a:p>
            <a:r>
              <a:rPr lang="en-US" dirty="0"/>
              <a:t>Click to edit Master title style</a:t>
            </a:r>
            <a:endParaRPr lang="en-GB" dirty="0"/>
          </a:p>
        </p:txBody>
      </p:sp>
    </p:spTree>
    <p:extLst>
      <p:ext uri="{BB962C8B-B14F-4D97-AF65-F5344CB8AC3E}">
        <p14:creationId xmlns:p14="http://schemas.microsoft.com/office/powerpoint/2010/main" val="22889864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6" name="Text Placeholder 2">
            <a:extLst>
              <a:ext uri="{FF2B5EF4-FFF2-40B4-BE49-F238E27FC236}">
                <a16:creationId xmlns:a16="http://schemas.microsoft.com/office/drawing/2014/main" id="{AE2B90BB-05E6-C64B-82BF-51B83F42F4E9}"/>
              </a:ext>
            </a:extLst>
          </p:cNvPr>
          <p:cNvSpPr>
            <a:spLocks noGrp="1"/>
          </p:cNvSpPr>
          <p:nvPr>
            <p:ph idx="1" hasCustomPrompt="1"/>
          </p:nvPr>
        </p:nvSpPr>
        <p:spPr>
          <a:xfrm>
            <a:off x="4939863" y="952311"/>
            <a:ext cx="6852744" cy="2883965"/>
          </a:xfrm>
          <a:prstGeom prst="rect">
            <a:avLst/>
          </a:prstGeom>
        </p:spPr>
        <p:txBody>
          <a:bodyPr vert="horz" lIns="91440" tIns="45720" rIns="91440" bIns="45720" rtlCol="0">
            <a:normAutofit/>
          </a:bodyPr>
          <a:lstStyle>
            <a:lvl1pPr>
              <a:defRPr sz="2800" spc="300">
                <a:solidFill>
                  <a:schemeClr val="accent1"/>
                </a:solidFill>
              </a:defRPr>
            </a:lvl1pPr>
            <a:lvl2pPr>
              <a:buClr>
                <a:schemeClr val="accent4"/>
              </a:buClr>
              <a:buFont typeface="Courier New" panose="02070309020205020404" pitchFamily="49" charset="0"/>
              <a:buChar char="o"/>
              <a:defRPr sz="2000">
                <a:solidFill>
                  <a:schemeClr val="tx1"/>
                </a:solidFill>
              </a:defRPr>
            </a:lvl2pPr>
            <a:lvl3pPr>
              <a:buClr>
                <a:schemeClr val="tx2"/>
              </a:buClr>
              <a:buFont typeface="Arial" panose="020B0604020202020204" pitchFamily="34" charset="0"/>
              <a:buChar char="•"/>
              <a:defRPr>
                <a:solidFill>
                  <a:schemeClr val="tx1"/>
                </a:solidFill>
              </a:defRPr>
            </a:lvl3pPr>
            <a:lvl4pPr>
              <a:buFont typeface="Arial" panose="020B0604020202020204" pitchFamily="34" charset="0"/>
              <a:buChar char="•"/>
              <a:defRPr>
                <a:solidFill>
                  <a:schemeClr val="tx1"/>
                </a:solidFill>
              </a:defRPr>
            </a:lvl4pPr>
            <a:lvl5pPr>
              <a:buFont typeface="Arial" panose="020B0604020202020204" pitchFamily="34" charset="0"/>
              <a:buChar char="•"/>
              <a:defRPr>
                <a:solidFill>
                  <a:schemeClr val="tx1"/>
                </a:solidFill>
              </a:defRPr>
            </a:lvl5pPr>
          </a:lstStyle>
          <a:p>
            <a:pPr lvl="0"/>
            <a:r>
              <a:rPr lang="en-GB" dirty="0"/>
              <a:t>CLICK TO EDIT MASTER TEXT STYLES</a:t>
            </a:r>
          </a:p>
          <a:p>
            <a:pPr lvl="1"/>
            <a:r>
              <a:rPr lang="en-GB" dirty="0"/>
              <a:t> Second level</a:t>
            </a:r>
          </a:p>
          <a:p>
            <a:pPr lvl="2"/>
            <a:r>
              <a:rPr lang="en-GB" dirty="0"/>
              <a:t> Third level</a:t>
            </a:r>
          </a:p>
          <a:p>
            <a:pPr lvl="3"/>
            <a:r>
              <a:rPr lang="en-GB" dirty="0"/>
              <a:t> Fourth level</a:t>
            </a:r>
          </a:p>
          <a:p>
            <a:pPr lvl="4"/>
            <a:r>
              <a:rPr lang="en-GB" dirty="0"/>
              <a:t> Fifth level</a:t>
            </a:r>
            <a:endParaRPr lang="en-BE" dirty="0"/>
          </a:p>
        </p:txBody>
      </p:sp>
      <p:sp>
        <p:nvSpPr>
          <p:cNvPr id="2" name="Date Placeholder 1">
            <a:extLst>
              <a:ext uri="{FF2B5EF4-FFF2-40B4-BE49-F238E27FC236}">
                <a16:creationId xmlns:a16="http://schemas.microsoft.com/office/drawing/2014/main" id="{A9EFED2D-32EA-44EE-B9C0-5C499F46D116}"/>
              </a:ext>
            </a:extLst>
          </p:cNvPr>
          <p:cNvSpPr>
            <a:spLocks noGrp="1"/>
          </p:cNvSpPr>
          <p:nvPr>
            <p:ph type="dt" sz="half" idx="10"/>
          </p:nvPr>
        </p:nvSpPr>
        <p:spPr/>
        <p:txBody>
          <a:bodyPr/>
          <a:lstStyle/>
          <a:p>
            <a:endParaRPr lang="en-GB"/>
          </a:p>
        </p:txBody>
      </p:sp>
      <p:sp>
        <p:nvSpPr>
          <p:cNvPr id="3" name="Slide Number Placeholder 2">
            <a:extLst>
              <a:ext uri="{FF2B5EF4-FFF2-40B4-BE49-F238E27FC236}">
                <a16:creationId xmlns:a16="http://schemas.microsoft.com/office/drawing/2014/main" id="{4ABC86C7-5324-4783-9885-B150FFB0D054}"/>
              </a:ext>
            </a:extLst>
          </p:cNvPr>
          <p:cNvSpPr>
            <a:spLocks noGrp="1"/>
          </p:cNvSpPr>
          <p:nvPr>
            <p:ph type="sldNum" sz="quarter" idx="11"/>
          </p:nvPr>
        </p:nvSpPr>
        <p:spPr/>
        <p:txBody>
          <a:bodyPr/>
          <a:lstStyle/>
          <a:p>
            <a:fld id="{6CB27D2B-6EBE-44C3-B170-980BFA283496}" type="slidenum">
              <a:rPr lang="en-GB" smtClean="0"/>
              <a:t>‹N›</a:t>
            </a:fld>
            <a:endParaRPr lang="en-GB"/>
          </a:p>
        </p:txBody>
      </p:sp>
      <p:sp>
        <p:nvSpPr>
          <p:cNvPr id="4" name="Title 3">
            <a:extLst>
              <a:ext uri="{FF2B5EF4-FFF2-40B4-BE49-F238E27FC236}">
                <a16:creationId xmlns:a16="http://schemas.microsoft.com/office/drawing/2014/main" id="{D382DE4E-D8E0-482D-AD38-CBC08E5FD133}"/>
              </a:ext>
            </a:extLst>
          </p:cNvPr>
          <p:cNvSpPr>
            <a:spLocks noGrp="1"/>
          </p:cNvSpPr>
          <p:nvPr>
            <p:ph type="title"/>
          </p:nvPr>
        </p:nvSpPr>
        <p:spPr>
          <a:xfrm>
            <a:off x="835152" y="952311"/>
            <a:ext cx="3633216" cy="1325563"/>
          </a:xfrm>
          <a:prstGeom prst="rect">
            <a:avLst/>
          </a:prstGeom>
        </p:spPr>
        <p:txBody>
          <a:bodyPr/>
          <a:lstStyle>
            <a:lvl1pPr>
              <a:defRPr>
                <a:solidFill>
                  <a:schemeClr val="tx2"/>
                </a:solidFill>
                <a:latin typeface="+mn-lt"/>
              </a:defRPr>
            </a:lvl1pPr>
          </a:lstStyle>
          <a:p>
            <a:r>
              <a:rPr lang="en-US" dirty="0"/>
              <a:t>Click to edit Master title style</a:t>
            </a:r>
            <a:endParaRPr lang="en-GB" dirty="0"/>
          </a:p>
        </p:txBody>
      </p:sp>
    </p:spTree>
    <p:extLst>
      <p:ext uri="{BB962C8B-B14F-4D97-AF65-F5344CB8AC3E}">
        <p14:creationId xmlns:p14="http://schemas.microsoft.com/office/powerpoint/2010/main" val="10151983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574E42BD-5157-4952-B8C7-81BCBB2AB68F}"/>
              </a:ext>
            </a:extLst>
          </p:cNvPr>
          <p:cNvSpPr txBox="1">
            <a:spLocks/>
          </p:cNvSpPr>
          <p:nvPr userDrawn="1"/>
        </p:nvSpPr>
        <p:spPr>
          <a:xfrm>
            <a:off x="1693159" y="1723693"/>
            <a:ext cx="5884333" cy="4112622"/>
          </a:xfrm>
          <a:prstGeom prst="rect">
            <a:avLst/>
          </a:prstGeom>
        </p:spPr>
        <p:txBody>
          <a:bodyPr>
            <a:normAutofit fontScale="92500" lnSpcReduction="10000"/>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marL="114300" lvl="0" indent="0">
              <a:buNone/>
            </a:pPr>
            <a:r>
              <a:rPr lang="en-GB" sz="2800" u="none" dirty="0">
                <a:solidFill>
                  <a:schemeClr val="tx1"/>
                </a:solidFill>
              </a:rPr>
              <a:t>www.ieecp.org</a:t>
            </a:r>
          </a:p>
          <a:p>
            <a:pPr marL="114300" lvl="0" indent="0">
              <a:buNone/>
            </a:pPr>
            <a:endParaRPr lang="en-GB" sz="2800" b="0" u="none" kern="1200" dirty="0">
              <a:solidFill>
                <a:schemeClr val="tx1"/>
              </a:solidFill>
              <a:latin typeface="+mn-lt"/>
              <a:ea typeface="+mn-ea"/>
              <a:cs typeface="+mn-cs"/>
            </a:endParaRPr>
          </a:p>
          <a:p>
            <a:pPr marL="114300" lvl="0" indent="0">
              <a:buNone/>
            </a:pPr>
            <a:r>
              <a:rPr lang="en-GB" sz="2800" b="0" u="none" kern="1200">
                <a:solidFill>
                  <a:schemeClr val="tx1"/>
                </a:solidFill>
                <a:latin typeface="+mn-lt"/>
                <a:ea typeface="+mn-ea"/>
                <a:cs typeface="+mn-cs"/>
              </a:rPr>
              <a:t>contact@</a:t>
            </a:r>
            <a:r>
              <a:rPr lang="en-GB" sz="2800" b="0" u="none" kern="1200" dirty="0">
                <a:solidFill>
                  <a:schemeClr val="tx1"/>
                </a:solidFill>
                <a:latin typeface="+mn-lt"/>
                <a:ea typeface="+mn-ea"/>
                <a:cs typeface="+mn-cs"/>
              </a:rPr>
              <a:t>ieecp.org</a:t>
            </a:r>
            <a:endParaRPr lang="en-GB" sz="2800" u="none" dirty="0">
              <a:solidFill>
                <a:schemeClr val="tx1"/>
              </a:solidFill>
            </a:endParaRPr>
          </a:p>
          <a:p>
            <a:pPr marL="114300" lvl="0" indent="0">
              <a:buNone/>
            </a:pPr>
            <a:endParaRPr lang="en-GB" sz="2800" u="none" dirty="0"/>
          </a:p>
          <a:p>
            <a:pPr marL="114300" lvl="0" indent="0">
              <a:buNone/>
            </a:pPr>
            <a:r>
              <a:rPr lang="en-GB" sz="2800" u="none" dirty="0"/>
              <a:t>@ieecp_org </a:t>
            </a:r>
          </a:p>
          <a:p>
            <a:pPr marL="114300" lvl="0" indent="0">
              <a:buNone/>
            </a:pPr>
            <a:endParaRPr lang="en-GB" sz="2800" u="none" dirty="0"/>
          </a:p>
          <a:p>
            <a:pPr marL="114300" lvl="0" indent="0">
              <a:buNone/>
            </a:pPr>
            <a:r>
              <a:rPr lang="en-GB" sz="2800" u="none" dirty="0"/>
              <a:t>/ieecp.org</a:t>
            </a:r>
          </a:p>
          <a:p>
            <a:pPr marL="114300" lvl="0" indent="0">
              <a:buNone/>
            </a:pPr>
            <a:r>
              <a:rPr lang="en-GB" sz="2800" u="none" dirty="0"/>
              <a:t> </a:t>
            </a:r>
          </a:p>
          <a:p>
            <a:pPr marL="114300" lvl="0" indent="0">
              <a:buNone/>
            </a:pPr>
            <a:r>
              <a:rPr lang="en-GB" sz="2800" u="none" dirty="0"/>
              <a:t>/company/ieecp</a:t>
            </a:r>
          </a:p>
        </p:txBody>
      </p:sp>
      <p:pic>
        <p:nvPicPr>
          <p:cNvPr id="9" name="Picture 8" descr="Logo, icon&#10;&#10;Description automatically generated">
            <a:extLst>
              <a:ext uri="{FF2B5EF4-FFF2-40B4-BE49-F238E27FC236}">
                <a16:creationId xmlns:a16="http://schemas.microsoft.com/office/drawing/2014/main" id="{5945CC75-C7B0-4AAF-A5D2-EC8548ED1A11}"/>
              </a:ext>
            </a:extLst>
          </p:cNvPr>
          <p:cNvPicPr>
            <a:picLocks noChangeAspect="1"/>
          </p:cNvPicPr>
          <p:nvPr userDrawn="1"/>
        </p:nvPicPr>
        <p:blipFill>
          <a:blip r:embed="rId2">
            <a:extLst>
              <a:ext uri="{BEBA8EAE-BF5A-486C-A8C5-ECC9F3942E4B}">
                <a14:imgProps xmlns:a14="http://schemas.microsoft.com/office/drawing/2010/main">
                  <a14:imgLayer r:embed="rId3">
                    <a14:imgEffect>
                      <a14:artisticLineDrawing/>
                    </a14:imgEffect>
                  </a14:imgLayer>
                </a14:imgProps>
              </a:ext>
              <a:ext uri="{837473B0-CC2E-450A-ABE3-18F120FF3D39}">
                <a1611:picAttrSrcUrl xmlns:a1611="http://schemas.microsoft.com/office/drawing/2016/11/main" r:id="rId4"/>
              </a:ext>
            </a:extLst>
          </a:blip>
          <a:stretch>
            <a:fillRect/>
          </a:stretch>
        </p:blipFill>
        <p:spPr>
          <a:xfrm>
            <a:off x="927907" y="1620926"/>
            <a:ext cx="753534" cy="753534"/>
          </a:xfrm>
          <a:prstGeom prst="rect">
            <a:avLst/>
          </a:prstGeom>
        </p:spPr>
      </p:pic>
      <p:sp>
        <p:nvSpPr>
          <p:cNvPr id="13" name="Title 3">
            <a:extLst>
              <a:ext uri="{FF2B5EF4-FFF2-40B4-BE49-F238E27FC236}">
                <a16:creationId xmlns:a16="http://schemas.microsoft.com/office/drawing/2014/main" id="{52269DFF-7904-442C-B15E-4EB615014880}"/>
              </a:ext>
            </a:extLst>
          </p:cNvPr>
          <p:cNvSpPr>
            <a:spLocks noGrp="1"/>
          </p:cNvSpPr>
          <p:nvPr>
            <p:ph type="title" hasCustomPrompt="1"/>
          </p:nvPr>
        </p:nvSpPr>
        <p:spPr>
          <a:xfrm>
            <a:off x="752891" y="224162"/>
            <a:ext cx="7764868" cy="1106075"/>
          </a:xfrm>
          <a:prstGeom prst="rect">
            <a:avLst/>
          </a:prstGeom>
        </p:spPr>
        <p:txBody>
          <a:bodyPr/>
          <a:lstStyle>
            <a:lvl1pPr>
              <a:defRPr lang="en-GB" b="1" i="0" cap="none" baseline="0" dirty="0">
                <a:solidFill>
                  <a:schemeClr val="tx2"/>
                </a:solidFill>
                <a:latin typeface="+mn-lt"/>
                <a:ea typeface="Open Sans" charset="0"/>
                <a:cs typeface="Open Sans" charset="0"/>
              </a:defRPr>
            </a:lvl1pPr>
          </a:lstStyle>
          <a:p>
            <a:pPr lvl="0"/>
            <a:r>
              <a:rPr lang="en-US" dirty="0"/>
              <a:t>Contact us</a:t>
            </a:r>
            <a:endParaRPr lang="en-GB" dirty="0"/>
          </a:p>
        </p:txBody>
      </p:sp>
      <p:pic>
        <p:nvPicPr>
          <p:cNvPr id="3" name="Graphic 2" descr="Email with solid fill">
            <a:extLst>
              <a:ext uri="{FF2B5EF4-FFF2-40B4-BE49-F238E27FC236}">
                <a16:creationId xmlns:a16="http://schemas.microsoft.com/office/drawing/2014/main" id="{8C096EA3-4C37-445F-AA02-DC7736AC8541}"/>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938178" y="2462746"/>
            <a:ext cx="743263" cy="743263"/>
          </a:xfrm>
          <a:prstGeom prst="rect">
            <a:avLst/>
          </a:prstGeom>
        </p:spPr>
      </p:pic>
      <p:sp>
        <p:nvSpPr>
          <p:cNvPr id="2" name="Date Placeholder 1">
            <a:extLst>
              <a:ext uri="{FF2B5EF4-FFF2-40B4-BE49-F238E27FC236}">
                <a16:creationId xmlns:a16="http://schemas.microsoft.com/office/drawing/2014/main" id="{56F9700C-A06F-49FD-ACB7-FFFEA5D06701}"/>
              </a:ext>
            </a:extLst>
          </p:cNvPr>
          <p:cNvSpPr>
            <a:spLocks noGrp="1"/>
          </p:cNvSpPr>
          <p:nvPr>
            <p:ph type="dt" sz="half" idx="10"/>
          </p:nvPr>
        </p:nvSpPr>
        <p:spPr/>
        <p:txBody>
          <a:bodyPr/>
          <a:lstStyle/>
          <a:p>
            <a:endParaRPr lang="en-GB"/>
          </a:p>
        </p:txBody>
      </p:sp>
      <p:sp>
        <p:nvSpPr>
          <p:cNvPr id="8" name="Slide Number Placeholder 7">
            <a:extLst>
              <a:ext uri="{FF2B5EF4-FFF2-40B4-BE49-F238E27FC236}">
                <a16:creationId xmlns:a16="http://schemas.microsoft.com/office/drawing/2014/main" id="{20F5EFB5-E501-493E-BED6-46BC1B8E9A76}"/>
              </a:ext>
            </a:extLst>
          </p:cNvPr>
          <p:cNvSpPr>
            <a:spLocks noGrp="1"/>
          </p:cNvSpPr>
          <p:nvPr>
            <p:ph type="sldNum" sz="quarter" idx="11"/>
          </p:nvPr>
        </p:nvSpPr>
        <p:spPr/>
        <p:txBody>
          <a:bodyPr/>
          <a:lstStyle/>
          <a:p>
            <a:fld id="{6CB27D2B-6EBE-44C3-B170-980BFA283496}" type="slidenum">
              <a:rPr lang="en-GB" smtClean="0"/>
              <a:t>‹N›</a:t>
            </a:fld>
            <a:endParaRPr lang="en-GB"/>
          </a:p>
        </p:txBody>
      </p:sp>
      <p:pic>
        <p:nvPicPr>
          <p:cNvPr id="1027" name="Picture 6" descr="Facebook">
            <a:hlinkClick r:id="rId7"/>
            <a:extLst>
              <a:ext uri="{FF2B5EF4-FFF2-40B4-BE49-F238E27FC236}">
                <a16:creationId xmlns:a16="http://schemas.microsoft.com/office/drawing/2014/main" id="{0A311491-5CE1-4078-B23D-FF2C68960EAA}"/>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986567" y="4338518"/>
            <a:ext cx="600675" cy="60067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5" descr="Twitter">
            <a:hlinkClick r:id="rId9"/>
            <a:extLst>
              <a:ext uri="{FF2B5EF4-FFF2-40B4-BE49-F238E27FC236}">
                <a16:creationId xmlns:a16="http://schemas.microsoft.com/office/drawing/2014/main" id="{07422EA3-CCB1-4778-A03F-229F40CAA7AD}"/>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1001499" y="3445186"/>
            <a:ext cx="585743" cy="585743"/>
          </a:xfrm>
          <a:prstGeom prst="rect">
            <a:avLst/>
          </a:prstGeom>
          <a:noFill/>
          <a:extLst>
            <a:ext uri="{909E8E84-426E-40DD-AFC4-6F175D3DCCD1}">
              <a14:hiddenFill xmlns:a14="http://schemas.microsoft.com/office/drawing/2010/main">
                <a:solidFill>
                  <a:srgbClr val="FFFFFF"/>
                </a:solidFill>
              </a14:hiddenFill>
            </a:ext>
          </a:extLst>
        </p:spPr>
      </p:pic>
      <p:pic>
        <p:nvPicPr>
          <p:cNvPr id="1025" name="Picture 4" descr="Linkedin">
            <a:hlinkClick r:id="rId11"/>
            <a:extLst>
              <a:ext uri="{FF2B5EF4-FFF2-40B4-BE49-F238E27FC236}">
                <a16:creationId xmlns:a16="http://schemas.microsoft.com/office/drawing/2014/main" id="{5A9BD181-7C72-4FE4-B937-A61000E77CA8}"/>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1028552" y="5246782"/>
            <a:ext cx="600675" cy="600675"/>
          </a:xfrm>
          <a:prstGeom prst="rect">
            <a:avLst/>
          </a:prstGeom>
          <a:noFill/>
          <a:extLst>
            <a:ext uri="{909E8E84-426E-40DD-AFC4-6F175D3DCCD1}">
              <a14:hiddenFill xmlns:a14="http://schemas.microsoft.com/office/drawing/2010/main">
                <a:solidFill>
                  <a:srgbClr val="FFFFFF"/>
                </a:solidFill>
              </a14:hiddenFill>
            </a:ext>
          </a:extLst>
        </p:spPr>
      </p:pic>
      <p:sp>
        <p:nvSpPr>
          <p:cNvPr id="19" name="Title 1">
            <a:extLst>
              <a:ext uri="{FF2B5EF4-FFF2-40B4-BE49-F238E27FC236}">
                <a16:creationId xmlns:a16="http://schemas.microsoft.com/office/drawing/2014/main" id="{0C52D65E-6B8D-402D-B9E3-77460AD443D0}"/>
              </a:ext>
            </a:extLst>
          </p:cNvPr>
          <p:cNvSpPr txBox="1">
            <a:spLocks/>
          </p:cNvSpPr>
          <p:nvPr userDrawn="1"/>
        </p:nvSpPr>
        <p:spPr>
          <a:xfrm>
            <a:off x="7004339" y="2892148"/>
            <a:ext cx="3063205" cy="110607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dirty="0" err="1">
                <a:solidFill>
                  <a:schemeClr val="accent1"/>
                </a:solidFill>
                <a:latin typeface="+mn-lt"/>
              </a:rPr>
              <a:t>Thank</a:t>
            </a:r>
            <a:r>
              <a:rPr lang="fr-FR" dirty="0">
                <a:solidFill>
                  <a:schemeClr val="accent1"/>
                </a:solidFill>
                <a:latin typeface="+mn-lt"/>
              </a:rPr>
              <a:t> </a:t>
            </a:r>
            <a:r>
              <a:rPr lang="fr-FR" dirty="0" err="1">
                <a:solidFill>
                  <a:schemeClr val="accent1"/>
                </a:solidFill>
                <a:latin typeface="+mn-lt"/>
              </a:rPr>
              <a:t>you</a:t>
            </a:r>
            <a:r>
              <a:rPr lang="fr-FR" dirty="0">
                <a:solidFill>
                  <a:schemeClr val="accent1"/>
                </a:solidFill>
                <a:latin typeface="+mn-lt"/>
              </a:rPr>
              <a:t>!</a:t>
            </a:r>
            <a:endParaRPr lang="en-GB" dirty="0">
              <a:solidFill>
                <a:schemeClr val="accent1"/>
              </a:solidFill>
              <a:latin typeface="+mn-lt"/>
            </a:endParaRPr>
          </a:p>
        </p:txBody>
      </p:sp>
    </p:spTree>
    <p:extLst>
      <p:ext uri="{BB962C8B-B14F-4D97-AF65-F5344CB8AC3E}">
        <p14:creationId xmlns:p14="http://schemas.microsoft.com/office/powerpoint/2010/main" val="22682060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 Id="rId9"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5" Type="http://schemas.openxmlformats.org/officeDocument/2006/relationships/image" Target="../media/image1.png"/><Relationship Id="rId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BFE491BC-DDC1-4249-A81E-A44132F9BE22}"/>
              </a:ext>
            </a:extLst>
          </p:cNvPr>
          <p:cNvSpPr>
            <a:spLocks noChangeArrowheads="1"/>
          </p:cNvSpPr>
          <p:nvPr userDrawn="1"/>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cxnSp>
        <p:nvCxnSpPr>
          <p:cNvPr id="11" name="Straight Connector 10">
            <a:extLst>
              <a:ext uri="{FF2B5EF4-FFF2-40B4-BE49-F238E27FC236}">
                <a16:creationId xmlns:a16="http://schemas.microsoft.com/office/drawing/2014/main" id="{E6A1F93B-9CA5-4129-A472-E9916F366621}"/>
              </a:ext>
            </a:extLst>
          </p:cNvPr>
          <p:cNvCxnSpPr>
            <a:cxnSpLocks/>
          </p:cNvCxnSpPr>
          <p:nvPr userDrawn="1"/>
        </p:nvCxnSpPr>
        <p:spPr>
          <a:xfrm>
            <a:off x="5585791" y="4028116"/>
            <a:ext cx="5768009"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4" name="Isosceles Triangle 13">
            <a:extLst>
              <a:ext uri="{FF2B5EF4-FFF2-40B4-BE49-F238E27FC236}">
                <a16:creationId xmlns:a16="http://schemas.microsoft.com/office/drawing/2014/main" id="{E4EA9311-FA0F-4293-8492-563F2A9227BD}"/>
              </a:ext>
            </a:extLst>
          </p:cNvPr>
          <p:cNvSpPr/>
          <p:nvPr userDrawn="1"/>
        </p:nvSpPr>
        <p:spPr>
          <a:xfrm rot="16200000">
            <a:off x="10437114" y="-608838"/>
            <a:ext cx="1146048" cy="2363724"/>
          </a:xfrm>
          <a:prstGeom prst="triangle">
            <a:avLst>
              <a:gd name="adj" fmla="val 100000"/>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Rectangle 21">
            <a:extLst>
              <a:ext uri="{FF2B5EF4-FFF2-40B4-BE49-F238E27FC236}">
                <a16:creationId xmlns:a16="http://schemas.microsoft.com/office/drawing/2014/main" id="{FC901F95-C559-41C0-8B12-92308CE7D63E}"/>
              </a:ext>
            </a:extLst>
          </p:cNvPr>
          <p:cNvSpPr/>
          <p:nvPr userDrawn="1"/>
        </p:nvSpPr>
        <p:spPr>
          <a:xfrm rot="16200000">
            <a:off x="-3351275" y="3351274"/>
            <a:ext cx="6857998" cy="155449"/>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4" name="Picture 3" descr="A logo for an institute for european energy and climate change&#10;&#10;Description automatically generated">
            <a:extLst>
              <a:ext uri="{FF2B5EF4-FFF2-40B4-BE49-F238E27FC236}">
                <a16:creationId xmlns:a16="http://schemas.microsoft.com/office/drawing/2014/main" id="{21E2A042-A3D5-1D57-68C5-75D6357D1760}"/>
              </a:ext>
            </a:extLst>
          </p:cNvPr>
          <p:cNvPicPr>
            <a:picLocks noChangeAspect="1"/>
          </p:cNvPicPr>
          <p:nvPr userDrawn="1"/>
        </p:nvPicPr>
        <p:blipFill>
          <a:blip r:embed="rId3"/>
          <a:stretch>
            <a:fillRect/>
          </a:stretch>
        </p:blipFill>
        <p:spPr>
          <a:xfrm>
            <a:off x="1075520" y="49240"/>
            <a:ext cx="2899131" cy="1449565"/>
          </a:xfrm>
          <a:prstGeom prst="rect">
            <a:avLst/>
          </a:prstGeom>
        </p:spPr>
      </p:pic>
      <p:sp>
        <p:nvSpPr>
          <p:cNvPr id="5" name="Text Placeholder 5">
            <a:extLst>
              <a:ext uri="{FF2B5EF4-FFF2-40B4-BE49-F238E27FC236}">
                <a16:creationId xmlns:a16="http://schemas.microsoft.com/office/drawing/2014/main" id="{EA137109-927F-4086-BD4F-322356EAAB4A}"/>
              </a:ext>
            </a:extLst>
          </p:cNvPr>
          <p:cNvSpPr txBox="1">
            <a:spLocks/>
          </p:cNvSpPr>
          <p:nvPr userDrawn="1"/>
        </p:nvSpPr>
        <p:spPr>
          <a:xfrm>
            <a:off x="5585791" y="1586304"/>
            <a:ext cx="5768009" cy="2832652"/>
          </a:xfrm>
          <a:prstGeom prst="rect">
            <a:avLst/>
          </a:prstGeom>
        </p:spPr>
        <p:txBody>
          <a:bodyPr/>
          <a:lstStyle>
            <a:lvl1pPr marL="228600" indent="-228600" algn="ctr" defTabSz="914400" rtl="0" eaLnBrk="1" latinLnBrk="0" hangingPunct="1">
              <a:lnSpc>
                <a:spcPct val="90000"/>
              </a:lnSpc>
              <a:spcBef>
                <a:spcPts val="1000"/>
              </a:spcBef>
              <a:buFont typeface="Arial"/>
              <a:buNone/>
              <a:defRPr sz="3200" b="1" i="0" kern="1200">
                <a:solidFill>
                  <a:schemeClr val="tx2"/>
                </a:solidFill>
                <a:latin typeface="+mn-lt"/>
                <a:ea typeface="Open Sans" charset="0"/>
                <a:cs typeface="Open Sans" charset="0"/>
              </a:defRPr>
            </a:lvl1pPr>
            <a:lvl2pPr marL="685800" indent="-228600" algn="ctr" defTabSz="914400" rtl="0" eaLnBrk="1" latinLnBrk="0" hangingPunct="1">
              <a:lnSpc>
                <a:spcPct val="90000"/>
              </a:lnSpc>
              <a:spcBef>
                <a:spcPts val="500"/>
              </a:spcBef>
              <a:buFont typeface="Arial" panose="020B0604020202020204" pitchFamily="34" charset="0"/>
              <a:buNone/>
              <a:defRPr sz="2400" b="0" i="0" kern="1200">
                <a:solidFill>
                  <a:schemeClr val="accent1"/>
                </a:solidFill>
                <a:latin typeface="+mj-lt"/>
                <a:ea typeface="Open Sans Light" charset="0"/>
                <a:cs typeface="Open Sans Light" charset="0"/>
              </a:defRPr>
            </a:lvl2pPr>
            <a:lvl3pPr marL="1143000" indent="-228600" algn="l" defTabSz="914400" rtl="0" eaLnBrk="1" latinLnBrk="0" hangingPunct="1">
              <a:lnSpc>
                <a:spcPct val="90000"/>
              </a:lnSpc>
              <a:spcBef>
                <a:spcPts val="500"/>
              </a:spcBef>
              <a:buFont typeface="Arial"/>
              <a:buChar char="•"/>
              <a:defRPr sz="2000" b="0" i="0" kern="1200">
                <a:solidFill>
                  <a:schemeClr val="tx1"/>
                </a:solidFill>
                <a:latin typeface="Open Sans Light" charset="0"/>
                <a:ea typeface="Open Sans Light" charset="0"/>
                <a:cs typeface="Open Sans Light" charset="0"/>
              </a:defRPr>
            </a:lvl3pPr>
            <a:lvl4pPr marL="1600200" indent="-228600" algn="l" defTabSz="914400" rtl="0" eaLnBrk="1" latinLnBrk="0" hangingPunct="1">
              <a:lnSpc>
                <a:spcPct val="90000"/>
              </a:lnSpc>
              <a:spcBef>
                <a:spcPts val="500"/>
              </a:spcBef>
              <a:buFont typeface="Arial"/>
              <a:buChar char="•"/>
              <a:defRPr sz="1800" b="0" i="0" kern="1200">
                <a:solidFill>
                  <a:schemeClr val="tx1"/>
                </a:solidFill>
                <a:latin typeface="Open Sans Light" charset="0"/>
                <a:ea typeface="Open Sans Light" charset="0"/>
                <a:cs typeface="Open Sans Light" charset="0"/>
              </a:defRPr>
            </a:lvl4pPr>
            <a:lvl5pPr marL="2057400" indent="-228600" algn="l" defTabSz="914400" rtl="0" eaLnBrk="1" latinLnBrk="0" hangingPunct="1">
              <a:lnSpc>
                <a:spcPct val="90000"/>
              </a:lnSpc>
              <a:spcBef>
                <a:spcPts val="500"/>
              </a:spcBef>
              <a:buFont typeface="Arial"/>
              <a:buChar char="•"/>
              <a:defRPr sz="1800" b="0" i="0" kern="1200">
                <a:solidFill>
                  <a:schemeClr val="tx1"/>
                </a:solidFill>
                <a:latin typeface="Open Sans Light" charset="0"/>
                <a:ea typeface="Open Sans Light" charset="0"/>
                <a:cs typeface="Open Sans Light"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dirty="0"/>
              <a:t>Fostering Energy Efficiency Investments in SMEs:</a:t>
            </a:r>
          </a:p>
          <a:p>
            <a:r>
              <a:rPr lang="en-US" dirty="0"/>
              <a:t>The Multiple Benefits Approach For Energy Audits And Energy Management Systems</a:t>
            </a:r>
          </a:p>
        </p:txBody>
      </p:sp>
      <p:pic>
        <p:nvPicPr>
          <p:cNvPr id="1026" name="Picture 2" descr="CHI SIAMO • DEESME">
            <a:extLst>
              <a:ext uri="{FF2B5EF4-FFF2-40B4-BE49-F238E27FC236}">
                <a16:creationId xmlns:a16="http://schemas.microsoft.com/office/drawing/2014/main" id="{D66C1CC5-2EE1-13D1-FFB0-B73A4706B536}"/>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249504" y="1687778"/>
            <a:ext cx="2991015" cy="222664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DEESME 2050 - IEECP">
            <a:extLst>
              <a:ext uri="{FF2B5EF4-FFF2-40B4-BE49-F238E27FC236}">
                <a16:creationId xmlns:a16="http://schemas.microsoft.com/office/drawing/2014/main" id="{654E4B99-B0CE-DB33-F91E-9A5CD3189BD0}"/>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249504" y="4129705"/>
            <a:ext cx="2725147" cy="2226645"/>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5">
            <a:extLst>
              <a:ext uri="{FF2B5EF4-FFF2-40B4-BE49-F238E27FC236}">
                <a16:creationId xmlns:a16="http://schemas.microsoft.com/office/drawing/2014/main" id="{15D2B62B-9A17-AB0E-2E6E-D351ADEFA1A9}"/>
              </a:ext>
            </a:extLst>
          </p:cNvPr>
          <p:cNvSpPr txBox="1">
            <a:spLocks/>
          </p:cNvSpPr>
          <p:nvPr userDrawn="1"/>
        </p:nvSpPr>
        <p:spPr>
          <a:xfrm>
            <a:off x="6068701" y="4294464"/>
            <a:ext cx="5006975" cy="1403164"/>
          </a:xfrm>
          <a:prstGeom prst="rect">
            <a:avLst/>
          </a:prstGeom>
        </p:spPr>
        <p:txBody>
          <a:bodyPr/>
          <a:lstStyle>
            <a:lvl1pPr marL="228600" indent="-228600" algn="ctr" defTabSz="914400" rtl="0" eaLnBrk="1" latinLnBrk="0" hangingPunct="1">
              <a:lnSpc>
                <a:spcPct val="90000"/>
              </a:lnSpc>
              <a:spcBef>
                <a:spcPts val="1000"/>
              </a:spcBef>
              <a:buFont typeface="Arial"/>
              <a:buNone/>
              <a:defRPr sz="2400" b="0" i="0" kern="1200">
                <a:solidFill>
                  <a:schemeClr val="accent1"/>
                </a:solidFill>
                <a:latin typeface="+mn-lt"/>
                <a:ea typeface="Open Sans" charset="0"/>
                <a:cs typeface="Open Sans" charset="0"/>
              </a:defRPr>
            </a:lvl1pPr>
            <a:lvl2pPr marL="685800" indent="-228600" algn="ctr" defTabSz="914400" rtl="0" eaLnBrk="1" latinLnBrk="0" hangingPunct="1">
              <a:lnSpc>
                <a:spcPct val="90000"/>
              </a:lnSpc>
              <a:spcBef>
                <a:spcPts val="500"/>
              </a:spcBef>
              <a:buFont typeface="Arial" panose="020B0604020202020204" pitchFamily="34" charset="0"/>
              <a:buNone/>
              <a:defRPr sz="2400" b="0" i="0" kern="1200">
                <a:solidFill>
                  <a:schemeClr val="accent1"/>
                </a:solidFill>
                <a:latin typeface="+mj-lt"/>
                <a:ea typeface="Open Sans Light" charset="0"/>
                <a:cs typeface="Open Sans Light" charset="0"/>
              </a:defRPr>
            </a:lvl2pPr>
            <a:lvl3pPr marL="1143000" indent="-228600" algn="l" defTabSz="914400" rtl="0" eaLnBrk="1" latinLnBrk="0" hangingPunct="1">
              <a:lnSpc>
                <a:spcPct val="90000"/>
              </a:lnSpc>
              <a:spcBef>
                <a:spcPts val="500"/>
              </a:spcBef>
              <a:buFont typeface="Arial"/>
              <a:buChar char="•"/>
              <a:defRPr sz="2000" b="0" i="0" kern="1200">
                <a:solidFill>
                  <a:schemeClr val="tx1"/>
                </a:solidFill>
                <a:latin typeface="Open Sans Light" charset="0"/>
                <a:ea typeface="Open Sans Light" charset="0"/>
                <a:cs typeface="Open Sans Light" charset="0"/>
              </a:defRPr>
            </a:lvl3pPr>
            <a:lvl4pPr marL="1600200" indent="-228600" algn="l" defTabSz="914400" rtl="0" eaLnBrk="1" latinLnBrk="0" hangingPunct="1">
              <a:lnSpc>
                <a:spcPct val="90000"/>
              </a:lnSpc>
              <a:spcBef>
                <a:spcPts val="500"/>
              </a:spcBef>
              <a:buFont typeface="Arial"/>
              <a:buChar char="•"/>
              <a:defRPr sz="1800" b="0" i="0" kern="1200">
                <a:solidFill>
                  <a:schemeClr val="tx1"/>
                </a:solidFill>
                <a:latin typeface="Open Sans Light" charset="0"/>
                <a:ea typeface="Open Sans Light" charset="0"/>
                <a:cs typeface="Open Sans Light" charset="0"/>
              </a:defRPr>
            </a:lvl4pPr>
            <a:lvl5pPr marL="2057400" indent="-228600" algn="l" defTabSz="914400" rtl="0" eaLnBrk="1" latinLnBrk="0" hangingPunct="1">
              <a:lnSpc>
                <a:spcPct val="90000"/>
              </a:lnSpc>
              <a:spcBef>
                <a:spcPts val="500"/>
              </a:spcBef>
              <a:buFont typeface="Arial"/>
              <a:buChar char="•"/>
              <a:defRPr sz="1800" b="0" i="0" kern="1200">
                <a:solidFill>
                  <a:schemeClr val="tx1"/>
                </a:solidFill>
                <a:latin typeface="Open Sans Light" charset="0"/>
                <a:ea typeface="Open Sans Light" charset="0"/>
                <a:cs typeface="Open Sans Light"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it-IT" dirty="0"/>
              <a:t>12/6/2024</a:t>
            </a:r>
          </a:p>
          <a:p>
            <a:r>
              <a:rPr lang="it-IT" dirty="0"/>
              <a:t>ECEEE </a:t>
            </a:r>
            <a:r>
              <a:rPr lang="it-IT" dirty="0" err="1"/>
              <a:t>Summer</a:t>
            </a:r>
            <a:r>
              <a:rPr lang="it-IT" dirty="0"/>
              <a:t> Study</a:t>
            </a:r>
          </a:p>
          <a:p>
            <a:r>
              <a:rPr lang="it-IT" dirty="0"/>
              <a:t>Ivan Sangiorgio – IEECP</a:t>
            </a:r>
          </a:p>
          <a:p>
            <a:r>
              <a:rPr lang="it-IT" dirty="0"/>
              <a:t>Paper </a:t>
            </a:r>
            <a:r>
              <a:rPr lang="it-IT" dirty="0" err="1"/>
              <a:t>Number</a:t>
            </a:r>
            <a:r>
              <a:rPr lang="it-IT" dirty="0"/>
              <a:t>: 9-210-24</a:t>
            </a:r>
            <a:endParaRPr lang="en-US" dirty="0"/>
          </a:p>
        </p:txBody>
      </p:sp>
    </p:spTree>
    <p:extLst>
      <p:ext uri="{BB962C8B-B14F-4D97-AF65-F5344CB8AC3E}">
        <p14:creationId xmlns:p14="http://schemas.microsoft.com/office/powerpoint/2010/main" val="2748706171"/>
      </p:ext>
    </p:extLst>
  </p:cSld>
  <p:clrMap bg1="lt1" tx1="dk1" bg2="lt2" tx2="dk2" accent1="accent1" accent2="accent2" accent3="accent3" accent4="accent4" accent5="accent5" accent6="accent6" hlink="hlink" folHlink="folHlink"/>
  <p:sldLayoutIdLst>
    <p:sldLayoutId id="2147483675" r:id="rId1"/>
  </p:sldLayoutIdLst>
  <p:hf hdr="0" ftr="0" dt="0"/>
  <p:txStyles>
    <p:titleStyle>
      <a:lvl1pPr algn="l" defTabSz="914400" rtl="0" eaLnBrk="1" latinLnBrk="0" hangingPunct="1">
        <a:lnSpc>
          <a:spcPct val="90000"/>
        </a:lnSpc>
        <a:spcBef>
          <a:spcPct val="0"/>
        </a:spcBef>
        <a:buNone/>
        <a:defRPr sz="4400" b="1" i="0" kern="1200">
          <a:solidFill>
            <a:schemeClr val="tx1"/>
          </a:solidFill>
          <a:latin typeface="Open Sans" charset="0"/>
          <a:ea typeface="Open Sans" charset="0"/>
          <a:cs typeface="Open Sans" charset="0"/>
        </a:defRPr>
      </a:lvl1pPr>
    </p:titleStyle>
    <p:bodyStyle>
      <a:lvl1pPr marL="228600" indent="-228600" algn="l" defTabSz="914400" rtl="0" eaLnBrk="1" latinLnBrk="0" hangingPunct="1">
        <a:lnSpc>
          <a:spcPct val="90000"/>
        </a:lnSpc>
        <a:spcBef>
          <a:spcPts val="1000"/>
        </a:spcBef>
        <a:buFont typeface="Arial"/>
        <a:buChar char="•"/>
        <a:defRPr sz="2800" b="0" i="0" kern="1200">
          <a:solidFill>
            <a:schemeClr val="tx1"/>
          </a:solidFill>
          <a:latin typeface="Open Sans" charset="0"/>
          <a:ea typeface="Open Sans" charset="0"/>
          <a:cs typeface="Open Sans" charset="0"/>
        </a:defRPr>
      </a:lvl1pPr>
      <a:lvl2pPr marL="685800" indent="-228600" algn="l" defTabSz="914400" rtl="0" eaLnBrk="1" latinLnBrk="0" hangingPunct="1">
        <a:lnSpc>
          <a:spcPct val="90000"/>
        </a:lnSpc>
        <a:spcBef>
          <a:spcPts val="500"/>
        </a:spcBef>
        <a:buFont typeface="Arial"/>
        <a:buChar char="•"/>
        <a:defRPr sz="2400" b="0" i="0" kern="1200">
          <a:solidFill>
            <a:schemeClr val="tx1"/>
          </a:solidFill>
          <a:latin typeface="Open Sans Light" charset="0"/>
          <a:ea typeface="Open Sans Light" charset="0"/>
          <a:cs typeface="Open Sans Light" charset="0"/>
        </a:defRPr>
      </a:lvl2pPr>
      <a:lvl3pPr marL="1143000" indent="-228600" algn="l" defTabSz="914400" rtl="0" eaLnBrk="1" latinLnBrk="0" hangingPunct="1">
        <a:lnSpc>
          <a:spcPct val="90000"/>
        </a:lnSpc>
        <a:spcBef>
          <a:spcPts val="500"/>
        </a:spcBef>
        <a:buFont typeface="Arial"/>
        <a:buChar char="•"/>
        <a:defRPr sz="2000" b="0" i="0" kern="1200">
          <a:solidFill>
            <a:schemeClr val="tx1"/>
          </a:solidFill>
          <a:latin typeface="Open Sans Light" charset="0"/>
          <a:ea typeface="Open Sans Light" charset="0"/>
          <a:cs typeface="Open Sans Light" charset="0"/>
        </a:defRPr>
      </a:lvl3pPr>
      <a:lvl4pPr marL="1600200" indent="-228600" algn="l" defTabSz="914400" rtl="0" eaLnBrk="1" latinLnBrk="0" hangingPunct="1">
        <a:lnSpc>
          <a:spcPct val="90000"/>
        </a:lnSpc>
        <a:spcBef>
          <a:spcPts val="500"/>
        </a:spcBef>
        <a:buFont typeface="Arial"/>
        <a:buChar char="•"/>
        <a:defRPr sz="1800" b="0" i="0" kern="1200">
          <a:solidFill>
            <a:schemeClr val="tx1"/>
          </a:solidFill>
          <a:latin typeface="Open Sans Light" charset="0"/>
          <a:ea typeface="Open Sans Light" charset="0"/>
          <a:cs typeface="Open Sans Light" charset="0"/>
        </a:defRPr>
      </a:lvl4pPr>
      <a:lvl5pPr marL="2057400" indent="-228600" algn="l" defTabSz="914400" rtl="0" eaLnBrk="1" latinLnBrk="0" hangingPunct="1">
        <a:lnSpc>
          <a:spcPct val="90000"/>
        </a:lnSpc>
        <a:spcBef>
          <a:spcPts val="500"/>
        </a:spcBef>
        <a:buFont typeface="Arial"/>
        <a:buChar char="•"/>
        <a:defRPr sz="1800" b="0" i="0" kern="1200">
          <a:solidFill>
            <a:schemeClr val="tx1"/>
          </a:solidFill>
          <a:latin typeface="Open Sans Light" charset="0"/>
          <a:ea typeface="Open Sans Light" charset="0"/>
          <a:cs typeface="Open Sans Light"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6F62CE3-C69C-48E3-9375-83FABD82945F}"/>
              </a:ext>
            </a:extLst>
          </p:cNvPr>
          <p:cNvSpPr>
            <a:spLocks noGrp="1"/>
          </p:cNvSpPr>
          <p:nvPr>
            <p:ph type="dt" sz="half" idx="2"/>
          </p:nvPr>
        </p:nvSpPr>
        <p:spPr>
          <a:xfrm>
            <a:off x="838200" y="608330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GB" dirty="0"/>
          </a:p>
        </p:txBody>
      </p:sp>
      <p:sp>
        <p:nvSpPr>
          <p:cNvPr id="4" name="Slide Number Placeholder 3">
            <a:extLst>
              <a:ext uri="{FF2B5EF4-FFF2-40B4-BE49-F238E27FC236}">
                <a16:creationId xmlns:a16="http://schemas.microsoft.com/office/drawing/2014/main" id="{6EE18598-E14D-436E-BCAF-337DF20652B5}"/>
              </a:ext>
            </a:extLst>
          </p:cNvPr>
          <p:cNvSpPr>
            <a:spLocks noGrp="1"/>
          </p:cNvSpPr>
          <p:nvPr>
            <p:ph type="sldNum" sz="quarter" idx="4"/>
          </p:nvPr>
        </p:nvSpPr>
        <p:spPr>
          <a:xfrm>
            <a:off x="8711184" y="6083299"/>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1779F6-CAAC-46BC-A623-C1590BC0A5E4}" type="slidenum">
              <a:rPr lang="en-GB" smtClean="0"/>
              <a:t>‹N›</a:t>
            </a:fld>
            <a:endParaRPr lang="en-GB"/>
          </a:p>
        </p:txBody>
      </p:sp>
      <p:sp>
        <p:nvSpPr>
          <p:cNvPr id="3" name="Rectangle 2">
            <a:extLst>
              <a:ext uri="{FF2B5EF4-FFF2-40B4-BE49-F238E27FC236}">
                <a16:creationId xmlns:a16="http://schemas.microsoft.com/office/drawing/2014/main" id="{97C7ED62-6F32-4C50-813D-789D0B1394E8}"/>
              </a:ext>
            </a:extLst>
          </p:cNvPr>
          <p:cNvSpPr/>
          <p:nvPr userDrawn="1"/>
        </p:nvSpPr>
        <p:spPr>
          <a:xfrm>
            <a:off x="0" y="6729984"/>
            <a:ext cx="12192000" cy="1280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A logo for an institute for european energy and climate change&#10;&#10;Description automatically generated">
            <a:extLst>
              <a:ext uri="{FF2B5EF4-FFF2-40B4-BE49-F238E27FC236}">
                <a16:creationId xmlns:a16="http://schemas.microsoft.com/office/drawing/2014/main" id="{13F116D9-1DD6-451F-8267-D720FF0F0688}"/>
              </a:ext>
            </a:extLst>
          </p:cNvPr>
          <p:cNvPicPr>
            <a:picLocks noChangeAspect="1"/>
          </p:cNvPicPr>
          <p:nvPr userDrawn="1"/>
        </p:nvPicPr>
        <p:blipFill>
          <a:blip r:embed="rId3"/>
          <a:stretch>
            <a:fillRect/>
          </a:stretch>
        </p:blipFill>
        <p:spPr>
          <a:xfrm>
            <a:off x="390618" y="72216"/>
            <a:ext cx="2654423" cy="1327212"/>
          </a:xfrm>
          <a:prstGeom prst="rect">
            <a:avLst/>
          </a:prstGeom>
        </p:spPr>
      </p:pic>
    </p:spTree>
    <p:extLst>
      <p:ext uri="{BB962C8B-B14F-4D97-AF65-F5344CB8AC3E}">
        <p14:creationId xmlns:p14="http://schemas.microsoft.com/office/powerpoint/2010/main" val="3315786356"/>
      </p:ext>
    </p:extLst>
  </p:cSld>
  <p:clrMap bg1="lt1" tx1="dk1" bg2="lt2" tx2="dk2" accent1="accent1" accent2="accent2" accent3="accent3" accent4="accent4" accent5="accent5" accent6="accent6" hlink="hlink" folHlink="folHlink"/>
  <p:sldLayoutIdLst>
    <p:sldLayoutId id="2147483677"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4D42C4C-EA60-0247-BA3E-30A8F2EFEAB8}"/>
              </a:ext>
            </a:extLst>
          </p:cNvPr>
          <p:cNvSpPr txBox="1">
            <a:spLocks/>
          </p:cNvSpPr>
          <p:nvPr userDrawn="1"/>
        </p:nvSpPr>
        <p:spPr>
          <a:xfrm>
            <a:off x="656705" y="0"/>
            <a:ext cx="9576262" cy="1266739"/>
          </a:xfrm>
          <a:prstGeom prst="rect">
            <a:avLst/>
          </a:prstGeom>
        </p:spPr>
        <p:txBody>
          <a:bodyPr anchor="ctr"/>
          <a:lstStyle>
            <a:lvl1pPr algn="l" defTabSz="914400" rtl="0" eaLnBrk="1" latinLnBrk="0" hangingPunct="1">
              <a:lnSpc>
                <a:spcPct val="90000"/>
              </a:lnSpc>
              <a:spcBef>
                <a:spcPct val="0"/>
              </a:spcBef>
              <a:buNone/>
              <a:defRPr sz="4400" b="0" i="0" kern="1200" spc="300">
                <a:solidFill>
                  <a:schemeClr val="tx2"/>
                </a:solidFill>
                <a:latin typeface="Calibri" panose="020F0502020204030204" pitchFamily="34" charset="0"/>
                <a:ea typeface="+mj-ea"/>
                <a:cs typeface="Calibri" panose="020F0502020204030204" pitchFamily="34" charset="0"/>
              </a:defRPr>
            </a:lvl1pPr>
          </a:lstStyle>
          <a:p>
            <a:endParaRPr lang="en-BE" sz="4000" dirty="0">
              <a:solidFill>
                <a:schemeClr val="accent4"/>
              </a:solidFill>
            </a:endParaRPr>
          </a:p>
        </p:txBody>
      </p:sp>
      <p:sp>
        <p:nvSpPr>
          <p:cNvPr id="2" name="Date Placeholder 1">
            <a:extLst>
              <a:ext uri="{FF2B5EF4-FFF2-40B4-BE49-F238E27FC236}">
                <a16:creationId xmlns:a16="http://schemas.microsoft.com/office/drawing/2014/main" id="{F5A5AD1E-E02C-4611-8537-5A801D39BD12}"/>
              </a:ext>
            </a:extLst>
          </p:cNvPr>
          <p:cNvSpPr>
            <a:spLocks noGrp="1"/>
          </p:cNvSpPr>
          <p:nvPr>
            <p:ph type="dt" sz="half" idx="2"/>
          </p:nvPr>
        </p:nvSpPr>
        <p:spPr>
          <a:xfrm>
            <a:off x="1972056"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GB" dirty="0"/>
          </a:p>
        </p:txBody>
      </p:sp>
      <p:sp>
        <p:nvSpPr>
          <p:cNvPr id="4" name="Slide Number Placeholder 3">
            <a:extLst>
              <a:ext uri="{FF2B5EF4-FFF2-40B4-BE49-F238E27FC236}">
                <a16:creationId xmlns:a16="http://schemas.microsoft.com/office/drawing/2014/main" id="{E86BE5EE-DF88-4F64-BD07-809259EFF33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10F11-B399-4472-ACB6-C17F0247BAE3}" type="slidenum">
              <a:rPr lang="en-GB" smtClean="0"/>
              <a:t>‹N›</a:t>
            </a:fld>
            <a:endParaRPr lang="en-GB"/>
          </a:p>
        </p:txBody>
      </p:sp>
      <p:sp>
        <p:nvSpPr>
          <p:cNvPr id="9" name="Rectangle 8">
            <a:extLst>
              <a:ext uri="{FF2B5EF4-FFF2-40B4-BE49-F238E27FC236}">
                <a16:creationId xmlns:a16="http://schemas.microsoft.com/office/drawing/2014/main" id="{ED314499-C44D-4F63-A7BA-140B0E31C7B2}"/>
              </a:ext>
            </a:extLst>
          </p:cNvPr>
          <p:cNvSpPr/>
          <p:nvPr userDrawn="1"/>
        </p:nvSpPr>
        <p:spPr>
          <a:xfrm>
            <a:off x="0" y="0"/>
            <a:ext cx="12192000" cy="136525"/>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Isosceles Triangle 9">
            <a:extLst>
              <a:ext uri="{FF2B5EF4-FFF2-40B4-BE49-F238E27FC236}">
                <a16:creationId xmlns:a16="http://schemas.microsoft.com/office/drawing/2014/main" id="{8B1C7629-AA2C-4113-96F8-103D11732DA8}"/>
              </a:ext>
            </a:extLst>
          </p:cNvPr>
          <p:cNvSpPr/>
          <p:nvPr userDrawn="1"/>
        </p:nvSpPr>
        <p:spPr>
          <a:xfrm rot="5400000">
            <a:off x="608838" y="5103114"/>
            <a:ext cx="1146048" cy="2363724"/>
          </a:xfrm>
          <a:prstGeom prst="triangle">
            <a:avLst>
              <a:gd name="adj" fmla="val 100000"/>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5" name="Picture 4" descr="A logo for an institute for european energy and climate change&#10;&#10;Description automatically generated">
            <a:extLst>
              <a:ext uri="{FF2B5EF4-FFF2-40B4-BE49-F238E27FC236}">
                <a16:creationId xmlns:a16="http://schemas.microsoft.com/office/drawing/2014/main" id="{45199085-7FEF-ED48-1AAF-316A48DCB97F}"/>
              </a:ext>
            </a:extLst>
          </p:cNvPr>
          <p:cNvPicPr>
            <a:picLocks noChangeAspect="1"/>
          </p:cNvPicPr>
          <p:nvPr userDrawn="1"/>
        </p:nvPicPr>
        <p:blipFill>
          <a:blip r:embed="rId9"/>
          <a:stretch>
            <a:fillRect/>
          </a:stretch>
        </p:blipFill>
        <p:spPr>
          <a:xfrm>
            <a:off x="5827888" y="6290684"/>
            <a:ext cx="1134632" cy="567316"/>
          </a:xfrm>
          <a:prstGeom prst="rect">
            <a:avLst/>
          </a:prstGeom>
        </p:spPr>
      </p:pic>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sldLayoutIdLst>
    <p:sldLayoutId id="2147483660" r:id="rId1"/>
    <p:sldLayoutId id="2147483649" r:id="rId2"/>
    <p:sldLayoutId id="2147483659" r:id="rId3"/>
    <p:sldLayoutId id="2147483658" r:id="rId4"/>
    <p:sldLayoutId id="2147483684" r:id="rId5"/>
    <p:sldLayoutId id="2147483686" r:id="rId6"/>
    <p:sldLayoutId id="2147483685" r:id="rId7"/>
  </p:sldLayoutIdLst>
  <p:hf hdr="0" ftr="0" dt="0"/>
  <p:txStyles>
    <p:titleStyle>
      <a:lvl1pPr algn="l" defTabSz="914400" rtl="0" eaLnBrk="1" latinLnBrk="0" hangingPunct="1">
        <a:lnSpc>
          <a:spcPct val="90000"/>
        </a:lnSpc>
        <a:spcBef>
          <a:spcPct val="0"/>
        </a:spcBef>
        <a:buNone/>
        <a:defRPr sz="4400" b="1" i="0" kern="1200">
          <a:solidFill>
            <a:schemeClr val="tx1"/>
          </a:solidFill>
          <a:latin typeface="Open Sans" charset="0"/>
          <a:ea typeface="Open Sans" charset="0"/>
          <a:cs typeface="Open Sans" charset="0"/>
        </a:defRPr>
      </a:lvl1pPr>
    </p:titleStyle>
    <p:bodyStyle>
      <a:lvl1pPr marL="228600" indent="-228600" algn="l" defTabSz="914400" rtl="0" eaLnBrk="1" latinLnBrk="0" hangingPunct="1">
        <a:lnSpc>
          <a:spcPct val="90000"/>
        </a:lnSpc>
        <a:spcBef>
          <a:spcPts val="1000"/>
        </a:spcBef>
        <a:buFont typeface="Arial"/>
        <a:buChar char="•"/>
        <a:defRPr sz="2800" b="0" i="0" kern="1200">
          <a:solidFill>
            <a:schemeClr val="tx1"/>
          </a:solidFill>
          <a:latin typeface="Open Sans" charset="0"/>
          <a:ea typeface="Open Sans" charset="0"/>
          <a:cs typeface="Open Sans" charset="0"/>
        </a:defRPr>
      </a:lvl1pPr>
      <a:lvl2pPr marL="685800" indent="-228600" algn="l" defTabSz="914400" rtl="0" eaLnBrk="1" latinLnBrk="0" hangingPunct="1">
        <a:lnSpc>
          <a:spcPct val="90000"/>
        </a:lnSpc>
        <a:spcBef>
          <a:spcPts val="500"/>
        </a:spcBef>
        <a:buFont typeface="Arial"/>
        <a:buChar char="•"/>
        <a:defRPr sz="2400" b="0" i="0" kern="1200">
          <a:solidFill>
            <a:schemeClr val="tx1"/>
          </a:solidFill>
          <a:latin typeface="Open Sans Light" charset="0"/>
          <a:ea typeface="Open Sans Light" charset="0"/>
          <a:cs typeface="Open Sans Light" charset="0"/>
        </a:defRPr>
      </a:lvl2pPr>
      <a:lvl3pPr marL="1143000" indent="-228600" algn="l" defTabSz="914400" rtl="0" eaLnBrk="1" latinLnBrk="0" hangingPunct="1">
        <a:lnSpc>
          <a:spcPct val="90000"/>
        </a:lnSpc>
        <a:spcBef>
          <a:spcPts val="500"/>
        </a:spcBef>
        <a:buFont typeface="Arial"/>
        <a:buChar char="•"/>
        <a:defRPr sz="2000" b="0" i="0" kern="1200">
          <a:solidFill>
            <a:schemeClr val="tx1"/>
          </a:solidFill>
          <a:latin typeface="Open Sans Light" charset="0"/>
          <a:ea typeface="Open Sans Light" charset="0"/>
          <a:cs typeface="Open Sans Light" charset="0"/>
        </a:defRPr>
      </a:lvl3pPr>
      <a:lvl4pPr marL="1600200" indent="-228600" algn="l" defTabSz="914400" rtl="0" eaLnBrk="1" latinLnBrk="0" hangingPunct="1">
        <a:lnSpc>
          <a:spcPct val="90000"/>
        </a:lnSpc>
        <a:spcBef>
          <a:spcPts val="500"/>
        </a:spcBef>
        <a:buFont typeface="Arial"/>
        <a:buChar char="•"/>
        <a:defRPr sz="1800" b="0" i="0" kern="1200">
          <a:solidFill>
            <a:schemeClr val="tx1"/>
          </a:solidFill>
          <a:latin typeface="Open Sans Light" charset="0"/>
          <a:ea typeface="Open Sans Light" charset="0"/>
          <a:cs typeface="Open Sans Light" charset="0"/>
        </a:defRPr>
      </a:lvl4pPr>
      <a:lvl5pPr marL="2057400" indent="-228600" algn="l" defTabSz="914400" rtl="0" eaLnBrk="1" latinLnBrk="0" hangingPunct="1">
        <a:lnSpc>
          <a:spcPct val="90000"/>
        </a:lnSpc>
        <a:spcBef>
          <a:spcPts val="500"/>
        </a:spcBef>
        <a:buFont typeface="Arial"/>
        <a:buChar char="•"/>
        <a:defRPr sz="1800" b="0" i="0" kern="1200">
          <a:solidFill>
            <a:schemeClr val="tx1"/>
          </a:solidFill>
          <a:latin typeface="Open Sans Light" charset="0"/>
          <a:ea typeface="Open Sans Light" charset="0"/>
          <a:cs typeface="Open Sans Light"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BF1C805-BF2A-4F57-98B7-64F60383FB1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GB"/>
          </a:p>
        </p:txBody>
      </p:sp>
      <p:sp>
        <p:nvSpPr>
          <p:cNvPr id="4" name="Slide Number Placeholder 3">
            <a:extLst>
              <a:ext uri="{FF2B5EF4-FFF2-40B4-BE49-F238E27FC236}">
                <a16:creationId xmlns:a16="http://schemas.microsoft.com/office/drawing/2014/main" id="{E0D622D6-F87B-4B75-9132-D857997D118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B27D2B-6EBE-44C3-B170-980BFA283496}" type="slidenum">
              <a:rPr lang="en-GB" smtClean="0"/>
              <a:t>‹N›</a:t>
            </a:fld>
            <a:endParaRPr lang="en-GB"/>
          </a:p>
        </p:txBody>
      </p:sp>
      <p:sp>
        <p:nvSpPr>
          <p:cNvPr id="6" name="Rectangle 5">
            <a:extLst>
              <a:ext uri="{FF2B5EF4-FFF2-40B4-BE49-F238E27FC236}">
                <a16:creationId xmlns:a16="http://schemas.microsoft.com/office/drawing/2014/main" id="{3EBE8159-DBCE-421A-921B-FBB91BB69643}"/>
              </a:ext>
            </a:extLst>
          </p:cNvPr>
          <p:cNvSpPr/>
          <p:nvPr userDrawn="1"/>
        </p:nvSpPr>
        <p:spPr>
          <a:xfrm rot="16200000">
            <a:off x="-3351275" y="3351274"/>
            <a:ext cx="6857998" cy="155449"/>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Isosceles Triangle 7">
            <a:extLst>
              <a:ext uri="{FF2B5EF4-FFF2-40B4-BE49-F238E27FC236}">
                <a16:creationId xmlns:a16="http://schemas.microsoft.com/office/drawing/2014/main" id="{5D315FCD-77E6-4493-8C59-35866D95E3DA}"/>
              </a:ext>
            </a:extLst>
          </p:cNvPr>
          <p:cNvSpPr/>
          <p:nvPr userDrawn="1"/>
        </p:nvSpPr>
        <p:spPr>
          <a:xfrm rot="16200000">
            <a:off x="10437114" y="-608838"/>
            <a:ext cx="1146048" cy="2363724"/>
          </a:xfrm>
          <a:prstGeom prst="triangle">
            <a:avLst>
              <a:gd name="adj" fmla="val 100000"/>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5" name="Picture 4" descr="A logo for an institute for european energy and climate change&#10;&#10;Description automatically generated">
            <a:extLst>
              <a:ext uri="{FF2B5EF4-FFF2-40B4-BE49-F238E27FC236}">
                <a16:creationId xmlns:a16="http://schemas.microsoft.com/office/drawing/2014/main" id="{82D42867-869A-D21B-A9F2-F7F628DBC08B}"/>
              </a:ext>
            </a:extLst>
          </p:cNvPr>
          <p:cNvPicPr>
            <a:picLocks noChangeAspect="1"/>
          </p:cNvPicPr>
          <p:nvPr userDrawn="1"/>
        </p:nvPicPr>
        <p:blipFill>
          <a:blip r:embed="rId5"/>
          <a:stretch>
            <a:fillRect/>
          </a:stretch>
        </p:blipFill>
        <p:spPr>
          <a:xfrm>
            <a:off x="5328082" y="6210670"/>
            <a:ext cx="1294660" cy="647330"/>
          </a:xfrm>
          <a:prstGeom prst="rect">
            <a:avLst/>
          </a:prstGeom>
        </p:spPr>
      </p:pic>
    </p:spTree>
    <p:extLst>
      <p:ext uri="{BB962C8B-B14F-4D97-AF65-F5344CB8AC3E}">
        <p14:creationId xmlns:p14="http://schemas.microsoft.com/office/powerpoint/2010/main" val="518761523"/>
      </p:ext>
    </p:extLst>
  </p:cSld>
  <p:clrMap bg1="lt1" tx1="dk1" bg2="lt2" tx2="dk2" accent1="accent1" accent2="accent2" accent3="accent3" accent4="accent4" accent5="accent5" accent6="accent6" hlink="hlink" folHlink="folHlink"/>
  <p:sldLayoutIdLst>
    <p:sldLayoutId id="2147483663" r:id="rId1"/>
    <p:sldLayoutId id="2147483671" r:id="rId2"/>
    <p:sldLayoutId id="2147483680" r:id="rId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Tx/>
        <a:buNone/>
        <a:defRPr sz="2800" kern="1200" spc="300">
          <a:solidFill>
            <a:schemeClr val="accent1"/>
          </a:solidFill>
          <a:latin typeface="+mn-lt"/>
          <a:ea typeface="+mn-ea"/>
          <a:cs typeface="+mn-cs"/>
        </a:defRPr>
      </a:lvl1pPr>
      <a:lvl2pPr marL="685800" indent="-228600" algn="l" defTabSz="914400" rtl="0" eaLnBrk="1" latinLnBrk="0" hangingPunct="1">
        <a:lnSpc>
          <a:spcPct val="90000"/>
        </a:lnSpc>
        <a:spcBef>
          <a:spcPts val="500"/>
        </a:spcBef>
        <a:buClr>
          <a:schemeClr val="accent4"/>
        </a:buClr>
        <a:buSzPct val="100000"/>
        <a:buFont typeface="Courier New" panose="02070309020205020404" pitchFamily="49" charset="0"/>
        <a:buChar char="o"/>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2.png"/><Relationship Id="rId1" Type="http://schemas.openxmlformats.org/officeDocument/2006/relationships/slideLayout" Target="../slideLayouts/slideLayout10.xml"/><Relationship Id="rId6" Type="http://schemas.openxmlformats.org/officeDocument/2006/relationships/diagramColors" Target="../diagrams/colors1.xml"/><Relationship Id="rId11" Type="http://schemas.openxmlformats.org/officeDocument/2006/relationships/image" Target="../media/image16.svg"/><Relationship Id="rId5" Type="http://schemas.openxmlformats.org/officeDocument/2006/relationships/diagramQuickStyle" Target="../diagrams/quickStyle1.xml"/><Relationship Id="rId10" Type="http://schemas.openxmlformats.org/officeDocument/2006/relationships/image" Target="../media/image15.png"/><Relationship Id="rId4" Type="http://schemas.openxmlformats.org/officeDocument/2006/relationships/diagramLayout" Target="../diagrams/layout1.xml"/><Relationship Id="rId9" Type="http://schemas.openxmlformats.org/officeDocument/2006/relationships/image" Target="../media/image14.sv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7.png"/><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8.png"/><Relationship Id="rId1" Type="http://schemas.openxmlformats.org/officeDocument/2006/relationships/slideLayout" Target="../slideLayouts/slideLayout10.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microsoft.com/office/2007/relationships/hdphoto" Target="../media/hdphoto2.wdp"/></Relationships>
</file>

<file path=ppt/slides/_rels/slide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9.jpeg"/><Relationship Id="rId1" Type="http://schemas.openxmlformats.org/officeDocument/2006/relationships/slideLayout" Target="../slideLayouts/slideLayout10.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microsoft.com/office/2007/relationships/hdphoto" Target="../media/hdphoto2.wdp"/></Relationships>
</file>

<file path=ppt/slides/_rels/slide7.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20.jpeg"/><Relationship Id="rId1" Type="http://schemas.openxmlformats.org/officeDocument/2006/relationships/slideLayout" Target="../slideLayouts/slideLayout10.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 Id="rId9" Type="http://schemas.microsoft.com/office/2007/relationships/hdphoto" Target="../media/hdphoto2.wdp"/></Relationships>
</file>

<file path=ppt/slides/_rels/slide8.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21.png"/><Relationship Id="rId1" Type="http://schemas.openxmlformats.org/officeDocument/2006/relationships/slideLayout" Target="../slideLayouts/slideLayout10.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 Id="rId9" Type="http://schemas.microsoft.com/office/2007/relationships/hdphoto" Target="../media/hdphoto2.wdp"/></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22.png"/><Relationship Id="rId2" Type="http://schemas.openxmlformats.org/officeDocument/2006/relationships/diagramData" Target="../diagrams/data6.xml"/><Relationship Id="rId1" Type="http://schemas.openxmlformats.org/officeDocument/2006/relationships/slideLayout" Target="../slideLayouts/slideLayout10.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10.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10.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https://ieecp.org/projects/deesme2050/" TargetMode="Externa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59608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DE3F97C-621C-416D-A959-7621441B4D92}"/>
              </a:ext>
            </a:extLst>
          </p:cNvPr>
          <p:cNvSpPr>
            <a:spLocks noGrp="1"/>
          </p:cNvSpPr>
          <p:nvPr>
            <p:ph type="sldNum" sz="quarter" idx="11"/>
          </p:nvPr>
        </p:nvSpPr>
        <p:spPr/>
        <p:txBody>
          <a:bodyPr/>
          <a:lstStyle/>
          <a:p>
            <a:fld id="{6CB27D2B-6EBE-44C3-B170-980BFA283496}" type="slidenum">
              <a:rPr lang="en-GB" smtClean="0"/>
              <a:t>2</a:t>
            </a:fld>
            <a:endParaRPr lang="en-GB" dirty="0"/>
          </a:p>
        </p:txBody>
      </p:sp>
      <p:sp>
        <p:nvSpPr>
          <p:cNvPr id="4" name="Title 3">
            <a:extLst>
              <a:ext uri="{FF2B5EF4-FFF2-40B4-BE49-F238E27FC236}">
                <a16:creationId xmlns:a16="http://schemas.microsoft.com/office/drawing/2014/main" id="{491D90E4-675D-4F32-B81C-2BB0DA56162B}"/>
              </a:ext>
            </a:extLst>
          </p:cNvPr>
          <p:cNvSpPr>
            <a:spLocks noGrp="1"/>
          </p:cNvSpPr>
          <p:nvPr>
            <p:ph type="title"/>
          </p:nvPr>
        </p:nvSpPr>
        <p:spPr>
          <a:xfrm>
            <a:off x="838200" y="365126"/>
            <a:ext cx="10515600" cy="914400"/>
          </a:xfrm>
        </p:spPr>
        <p:txBody>
          <a:bodyPr/>
          <a:lstStyle/>
          <a:p>
            <a:r>
              <a:rPr lang="en-GB" dirty="0"/>
              <a:t>Barriers and challenges in SMEs</a:t>
            </a:r>
          </a:p>
        </p:txBody>
      </p:sp>
      <p:pic>
        <p:nvPicPr>
          <p:cNvPr id="7" name="Picture 6" descr="Diagram&#10;&#10;Description automatically generated">
            <a:extLst>
              <a:ext uri="{FF2B5EF4-FFF2-40B4-BE49-F238E27FC236}">
                <a16:creationId xmlns:a16="http://schemas.microsoft.com/office/drawing/2014/main" id="{7C478E4E-2048-75F7-2A00-F45A6ACBD581}"/>
              </a:ext>
            </a:extLst>
          </p:cNvPr>
          <p:cNvPicPr>
            <a:picLocks noChangeAspect="1"/>
          </p:cNvPicPr>
          <p:nvPr/>
        </p:nvPicPr>
        <p:blipFill rotWithShape="1">
          <a:blip r:embed="rId2">
            <a:extLst>
              <a:ext uri="{28A0092B-C50C-407E-A947-70E740481C1C}">
                <a14:useLocalDpi xmlns:a14="http://schemas.microsoft.com/office/drawing/2010/main" val="0"/>
              </a:ext>
            </a:extLst>
          </a:blip>
          <a:srcRect r="11664"/>
          <a:stretch/>
        </p:blipFill>
        <p:spPr>
          <a:xfrm>
            <a:off x="152400" y="1455040"/>
            <a:ext cx="6199848" cy="3947919"/>
          </a:xfrm>
          <a:prstGeom prst="rect">
            <a:avLst/>
          </a:prstGeom>
          <a:ln>
            <a:solidFill>
              <a:schemeClr val="bg2">
                <a:lumMod val="10000"/>
              </a:schemeClr>
            </a:solidFill>
          </a:ln>
        </p:spPr>
      </p:pic>
      <p:graphicFrame>
        <p:nvGraphicFramePr>
          <p:cNvPr id="3" name="Diagramma 2">
            <a:extLst>
              <a:ext uri="{FF2B5EF4-FFF2-40B4-BE49-F238E27FC236}">
                <a16:creationId xmlns:a16="http://schemas.microsoft.com/office/drawing/2014/main" id="{ABAE8102-9D90-30D2-26BC-349EFE9CB27E}"/>
              </a:ext>
            </a:extLst>
          </p:cNvPr>
          <p:cNvGraphicFramePr/>
          <p:nvPr>
            <p:extLst>
              <p:ext uri="{D42A27DB-BD31-4B8C-83A1-F6EECF244321}">
                <p14:modId xmlns:p14="http://schemas.microsoft.com/office/powerpoint/2010/main" val="1582436582"/>
              </p:ext>
            </p:extLst>
          </p:nvPr>
        </p:nvGraphicFramePr>
        <p:xfrm>
          <a:off x="6502401" y="-432753"/>
          <a:ext cx="5689599" cy="56934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Elemento grafico 5" descr="Priorità contorno">
            <a:extLst>
              <a:ext uri="{FF2B5EF4-FFF2-40B4-BE49-F238E27FC236}">
                <a16:creationId xmlns:a16="http://schemas.microsoft.com/office/drawing/2014/main" id="{F259F903-390E-A895-5505-150F4374B6DF}"/>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382001" y="3977640"/>
            <a:ext cx="914400" cy="914400"/>
          </a:xfrm>
          <a:prstGeom prst="rect">
            <a:avLst/>
          </a:prstGeom>
        </p:spPr>
      </p:pic>
      <p:pic>
        <p:nvPicPr>
          <p:cNvPr id="11" name="Elemento grafico 10" descr="Monete contorno">
            <a:extLst>
              <a:ext uri="{FF2B5EF4-FFF2-40B4-BE49-F238E27FC236}">
                <a16:creationId xmlns:a16="http://schemas.microsoft.com/office/drawing/2014/main" id="{8487038F-6B5D-4A44-F9C0-9E7A1F01314F}"/>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1186161" y="4038601"/>
            <a:ext cx="853439" cy="853439"/>
          </a:xfrm>
          <a:prstGeom prst="rect">
            <a:avLst/>
          </a:prstGeom>
        </p:spPr>
      </p:pic>
      <p:sp>
        <p:nvSpPr>
          <p:cNvPr id="5" name="Rettangolo 4">
            <a:extLst>
              <a:ext uri="{FF2B5EF4-FFF2-40B4-BE49-F238E27FC236}">
                <a16:creationId xmlns:a16="http://schemas.microsoft.com/office/drawing/2014/main" id="{93EAB1C1-B5E4-21C5-A818-B756D67FC9C3}"/>
              </a:ext>
            </a:extLst>
          </p:cNvPr>
          <p:cNvSpPr/>
          <p:nvPr/>
        </p:nvSpPr>
        <p:spPr>
          <a:xfrm>
            <a:off x="6570688" y="1447040"/>
            <a:ext cx="5468912" cy="3947918"/>
          </a:xfrm>
          <a:prstGeom prst="rect">
            <a:avLst/>
          </a:prstGeom>
          <a:noFill/>
          <a:ln>
            <a:solidFill>
              <a:srgbClr val="5FBAD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41851197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DE3F97C-621C-416D-A959-7621441B4D92}"/>
              </a:ext>
            </a:extLst>
          </p:cNvPr>
          <p:cNvSpPr>
            <a:spLocks noGrp="1"/>
          </p:cNvSpPr>
          <p:nvPr>
            <p:ph type="sldNum" sz="quarter" idx="11"/>
          </p:nvPr>
        </p:nvSpPr>
        <p:spPr/>
        <p:txBody>
          <a:bodyPr/>
          <a:lstStyle/>
          <a:p>
            <a:fld id="{6CB27D2B-6EBE-44C3-B170-980BFA283496}" type="slidenum">
              <a:rPr lang="en-GB" smtClean="0"/>
              <a:t>3</a:t>
            </a:fld>
            <a:endParaRPr lang="en-GB" dirty="0"/>
          </a:p>
        </p:txBody>
      </p:sp>
      <p:sp>
        <p:nvSpPr>
          <p:cNvPr id="4" name="Title 3">
            <a:extLst>
              <a:ext uri="{FF2B5EF4-FFF2-40B4-BE49-F238E27FC236}">
                <a16:creationId xmlns:a16="http://schemas.microsoft.com/office/drawing/2014/main" id="{491D90E4-675D-4F32-B81C-2BB0DA56162B}"/>
              </a:ext>
            </a:extLst>
          </p:cNvPr>
          <p:cNvSpPr>
            <a:spLocks noGrp="1"/>
          </p:cNvSpPr>
          <p:nvPr>
            <p:ph type="title"/>
          </p:nvPr>
        </p:nvSpPr>
        <p:spPr>
          <a:xfrm>
            <a:off x="838200" y="365126"/>
            <a:ext cx="10515600" cy="914400"/>
          </a:xfrm>
        </p:spPr>
        <p:txBody>
          <a:bodyPr/>
          <a:lstStyle/>
          <a:p>
            <a:r>
              <a:rPr lang="en-GB" dirty="0"/>
              <a:t>Why Multiple Benefits?</a:t>
            </a:r>
          </a:p>
        </p:txBody>
      </p:sp>
      <p:sp>
        <p:nvSpPr>
          <p:cNvPr id="5" name="TextBox 6">
            <a:extLst>
              <a:ext uri="{FF2B5EF4-FFF2-40B4-BE49-F238E27FC236}">
                <a16:creationId xmlns:a16="http://schemas.microsoft.com/office/drawing/2014/main" id="{1F2D93C6-B60B-80BE-58F5-6BFB6AB328DB}"/>
              </a:ext>
            </a:extLst>
          </p:cNvPr>
          <p:cNvSpPr txBox="1"/>
          <p:nvPr/>
        </p:nvSpPr>
        <p:spPr>
          <a:xfrm>
            <a:off x="525635" y="1279934"/>
            <a:ext cx="11140729" cy="2677656"/>
          </a:xfrm>
          <a:prstGeom prst="rect">
            <a:avLst/>
          </a:prstGeom>
          <a:solidFill>
            <a:schemeClr val="bg1"/>
          </a:solidFill>
          <a:ln>
            <a:solidFill>
              <a:schemeClr val="accent4"/>
            </a:solidFill>
          </a:ln>
        </p:spPr>
        <p:txBody>
          <a:bodyPr wrap="square">
            <a:spAutoFit/>
          </a:bodyPr>
          <a:lstStyle/>
          <a:p>
            <a:r>
              <a:rPr lang="en-US" sz="2400" b="1" dirty="0">
                <a:latin typeface="Tahoma" panose="020B0604030504040204" pitchFamily="34" charset="0"/>
                <a:ea typeface="Tahoma" panose="020B0604030504040204" pitchFamily="34" charset="0"/>
                <a:cs typeface="Tahoma" panose="020B0604030504040204" pitchFamily="34" charset="0"/>
              </a:rPr>
              <a:t>Recast Energy Efficiency Directive </a:t>
            </a:r>
            <a:r>
              <a:rPr lang="en-US" sz="2400" dirty="0">
                <a:latin typeface="Tahoma" panose="020B0604030504040204" pitchFamily="34" charset="0"/>
                <a:ea typeface="Tahoma" panose="020B0604030504040204" pitchFamily="34" charset="0"/>
                <a:cs typeface="Tahoma" panose="020B0604030504040204" pitchFamily="34" charset="0"/>
              </a:rPr>
              <a:t>(</a:t>
            </a:r>
            <a:r>
              <a:rPr lang="hr-HR" sz="2400" dirty="0">
                <a:latin typeface="Tahoma" panose="020B0604030504040204" pitchFamily="34" charset="0"/>
                <a:ea typeface="Tahoma" panose="020B0604030504040204" pitchFamily="34" charset="0"/>
                <a:cs typeface="Tahoma" panose="020B0604030504040204" pitchFamily="34" charset="0"/>
              </a:rPr>
              <a:t>A</a:t>
            </a:r>
            <a:r>
              <a:rPr lang="en-US" sz="2400" dirty="0">
                <a:latin typeface="Tahoma" panose="020B0604030504040204" pitchFamily="34" charset="0"/>
                <a:ea typeface="Tahoma" panose="020B0604030504040204" pitchFamily="34" charset="0"/>
                <a:cs typeface="Tahoma" panose="020B0604030504040204" pitchFamily="34" charset="0"/>
              </a:rPr>
              <a:t>rt.11):</a:t>
            </a:r>
          </a:p>
          <a:p>
            <a:r>
              <a:rPr lang="en-US" sz="2400" dirty="0">
                <a:solidFill>
                  <a:schemeClr val="tx1">
                    <a:lumMod val="50000"/>
                  </a:schemeClr>
                </a:solidFill>
                <a:latin typeface="Tahoma" panose="020B0604030504040204" pitchFamily="34" charset="0"/>
                <a:ea typeface="Tahoma" panose="020B0604030504040204" pitchFamily="34" charset="0"/>
                <a:cs typeface="Tahoma" panose="020B0604030504040204" pitchFamily="34" charset="0"/>
              </a:rPr>
              <a:t>“Member States shall develop programmes with the aim of encouraging and providing technical support to SMEs […] to undergo energy audits and to subsequently implement the recommendations arising from those audits.”</a:t>
            </a:r>
          </a:p>
          <a:p>
            <a:endParaRPr lang="en-US" sz="2400" dirty="0">
              <a:solidFill>
                <a:schemeClr val="tx1">
                  <a:lumMod val="50000"/>
                </a:schemeClr>
              </a:solidFill>
              <a:latin typeface="Tahoma" panose="020B0604030504040204" pitchFamily="34" charset="0"/>
              <a:ea typeface="Tahoma" panose="020B0604030504040204" pitchFamily="34" charset="0"/>
              <a:cs typeface="Tahoma" panose="020B0604030504040204" pitchFamily="34" charset="0"/>
            </a:endParaRPr>
          </a:p>
          <a:p>
            <a:r>
              <a:rPr lang="en-US" sz="2400" b="0" dirty="0">
                <a:solidFill>
                  <a:schemeClr val="tx1">
                    <a:lumMod val="50000"/>
                  </a:schemeClr>
                </a:solidFill>
                <a:latin typeface="Tahoma" panose="020B0604030504040204" pitchFamily="34" charset="0"/>
                <a:ea typeface="Tahoma" panose="020B0604030504040204" pitchFamily="34" charset="0"/>
                <a:cs typeface="Tahoma" panose="020B0604030504040204" pitchFamily="34" charset="0"/>
              </a:rPr>
              <a:t>“Member States shall ensure that the </a:t>
            </a:r>
            <a:r>
              <a:rPr lang="en-US" sz="2400" b="0" dirty="0" err="1">
                <a:solidFill>
                  <a:schemeClr val="tx1">
                    <a:lumMod val="50000"/>
                  </a:schemeClr>
                </a:solidFill>
                <a:latin typeface="Tahoma" panose="020B0604030504040204" pitchFamily="34" charset="0"/>
                <a:ea typeface="Tahoma" panose="020B0604030504040204" pitchFamily="34" charset="0"/>
                <a:cs typeface="Tahoma" panose="020B0604030504040204" pitchFamily="34" charset="0"/>
              </a:rPr>
              <a:t>programmes</a:t>
            </a:r>
            <a:r>
              <a:rPr lang="en-US" sz="2400" b="0" dirty="0">
                <a:solidFill>
                  <a:schemeClr val="tx1">
                    <a:lumMod val="50000"/>
                  </a:schemeClr>
                </a:solidFill>
                <a:latin typeface="Tahoma" panose="020B0604030504040204" pitchFamily="34" charset="0"/>
                <a:ea typeface="Tahoma" panose="020B0604030504040204" pitchFamily="34" charset="0"/>
                <a:cs typeface="Tahoma" panose="020B0604030504040204" pitchFamily="34" charset="0"/>
              </a:rPr>
              <a:t> […] include support to SMEs in quantifying the </a:t>
            </a:r>
            <a:r>
              <a:rPr lang="en-US" sz="2400" u="sng" dirty="0">
                <a:solidFill>
                  <a:schemeClr val="tx1">
                    <a:lumMod val="50000"/>
                  </a:schemeClr>
                </a:solidFill>
                <a:latin typeface="Tahoma" panose="020B0604030504040204" pitchFamily="34" charset="0"/>
                <a:ea typeface="Tahoma" panose="020B0604030504040204" pitchFamily="34" charset="0"/>
                <a:cs typeface="Tahoma" panose="020B0604030504040204" pitchFamily="34" charset="0"/>
              </a:rPr>
              <a:t>multiple benefits</a:t>
            </a:r>
            <a:r>
              <a:rPr lang="en-US" sz="2400" b="0" dirty="0">
                <a:solidFill>
                  <a:schemeClr val="tx1">
                    <a:lumMod val="50000"/>
                  </a:schemeClr>
                </a:solidFill>
                <a:latin typeface="Tahoma" panose="020B0604030504040204" pitchFamily="34" charset="0"/>
                <a:ea typeface="Tahoma" panose="020B0604030504040204" pitchFamily="34" charset="0"/>
                <a:cs typeface="Tahoma" panose="020B0604030504040204" pitchFamily="34" charset="0"/>
              </a:rPr>
              <a:t> of energy efficiency measures”</a:t>
            </a:r>
          </a:p>
        </p:txBody>
      </p:sp>
      <p:sp>
        <p:nvSpPr>
          <p:cNvPr id="3" name="CasellaDiTesto 2">
            <a:extLst>
              <a:ext uri="{FF2B5EF4-FFF2-40B4-BE49-F238E27FC236}">
                <a16:creationId xmlns:a16="http://schemas.microsoft.com/office/drawing/2014/main" id="{333BA1E4-6793-7643-268D-E9945D6CE494}"/>
              </a:ext>
            </a:extLst>
          </p:cNvPr>
          <p:cNvSpPr txBox="1"/>
          <p:nvPr/>
        </p:nvSpPr>
        <p:spPr>
          <a:xfrm>
            <a:off x="525635" y="4485418"/>
            <a:ext cx="11140728" cy="1200329"/>
          </a:xfrm>
          <a:prstGeom prst="rect">
            <a:avLst/>
          </a:prstGeom>
          <a:noFill/>
          <a:ln>
            <a:solidFill>
              <a:srgbClr val="5FBAD9"/>
            </a:solidFill>
          </a:ln>
        </p:spPr>
        <p:txBody>
          <a:bodyPr wrap="square">
            <a:spAutoFit/>
          </a:bodyPr>
          <a:lstStyle/>
          <a:p>
            <a:r>
              <a:rPr lang="en-US" sz="2400" dirty="0">
                <a:solidFill>
                  <a:schemeClr val="tx1">
                    <a:lumMod val="50000"/>
                  </a:schemeClr>
                </a:solidFill>
                <a:latin typeface="Tahoma" panose="020B0604030504040204" pitchFamily="34" charset="0"/>
                <a:ea typeface="Tahoma" panose="020B0604030504040204" pitchFamily="34" charset="0"/>
                <a:cs typeface="Tahoma" panose="020B0604030504040204" pitchFamily="34" charset="0"/>
              </a:rPr>
              <a:t>DEESME, following the methodology developed by the M-Benefits project, aims to demonstrate how </a:t>
            </a:r>
            <a:r>
              <a:rPr lang="en-US" sz="2400" b="1" u="sng" dirty="0">
                <a:solidFill>
                  <a:schemeClr val="tx1">
                    <a:lumMod val="50000"/>
                  </a:schemeClr>
                </a:solidFill>
                <a:latin typeface="Tahoma" panose="020B0604030504040204" pitchFamily="34" charset="0"/>
                <a:ea typeface="Tahoma" panose="020B0604030504040204" pitchFamily="34" charset="0"/>
                <a:cs typeface="Tahoma" panose="020B0604030504040204" pitchFamily="34" charset="0"/>
              </a:rPr>
              <a:t>multiple benefits enhance competitiveness </a:t>
            </a:r>
            <a:r>
              <a:rPr lang="en-US" sz="2400" dirty="0">
                <a:solidFill>
                  <a:schemeClr val="tx1">
                    <a:lumMod val="50000"/>
                  </a:schemeClr>
                </a:solidFill>
                <a:latin typeface="Tahoma" panose="020B0604030504040204" pitchFamily="34" charset="0"/>
                <a:ea typeface="Tahoma" panose="020B0604030504040204" pitchFamily="34" charset="0"/>
                <a:cs typeface="Tahoma" panose="020B0604030504040204" pitchFamily="34" charset="0"/>
              </a:rPr>
              <a:t>in SMEs by improving the value proposition and reducing risks and costs. </a:t>
            </a:r>
          </a:p>
        </p:txBody>
      </p:sp>
    </p:spTree>
    <p:extLst>
      <p:ext uri="{BB962C8B-B14F-4D97-AF65-F5344CB8AC3E}">
        <p14:creationId xmlns:p14="http://schemas.microsoft.com/office/powerpoint/2010/main" val="14837595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a:extLst>
              <a:ext uri="{FF2B5EF4-FFF2-40B4-BE49-F238E27FC236}">
                <a16:creationId xmlns:a16="http://schemas.microsoft.com/office/drawing/2014/main" id="{69371F13-CD7D-5E6D-C33D-6AF33089A27F}"/>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Lst>
          </a:blip>
          <a:srcRect l="3120" t="1924" r="2364"/>
          <a:stretch/>
        </p:blipFill>
        <p:spPr>
          <a:xfrm>
            <a:off x="6624321" y="1091426"/>
            <a:ext cx="5232400" cy="5212326"/>
          </a:xfrm>
          <a:prstGeom prst="rect">
            <a:avLst/>
          </a:prstGeom>
        </p:spPr>
      </p:pic>
      <p:sp>
        <p:nvSpPr>
          <p:cNvPr id="2" name="Slide Number Placeholder 1">
            <a:extLst>
              <a:ext uri="{FF2B5EF4-FFF2-40B4-BE49-F238E27FC236}">
                <a16:creationId xmlns:a16="http://schemas.microsoft.com/office/drawing/2014/main" id="{BDE3F97C-621C-416D-A959-7621441B4D92}"/>
              </a:ext>
            </a:extLst>
          </p:cNvPr>
          <p:cNvSpPr>
            <a:spLocks noGrp="1"/>
          </p:cNvSpPr>
          <p:nvPr>
            <p:ph type="sldNum" sz="quarter" idx="11"/>
          </p:nvPr>
        </p:nvSpPr>
        <p:spPr/>
        <p:txBody>
          <a:bodyPr/>
          <a:lstStyle/>
          <a:p>
            <a:fld id="{6CB27D2B-6EBE-44C3-B170-980BFA283496}" type="slidenum">
              <a:rPr lang="en-GB" smtClean="0"/>
              <a:t>4</a:t>
            </a:fld>
            <a:endParaRPr lang="en-GB"/>
          </a:p>
        </p:txBody>
      </p:sp>
      <p:sp>
        <p:nvSpPr>
          <p:cNvPr id="3" name="Text Placeholder 2">
            <a:extLst>
              <a:ext uri="{FF2B5EF4-FFF2-40B4-BE49-F238E27FC236}">
                <a16:creationId xmlns:a16="http://schemas.microsoft.com/office/drawing/2014/main" id="{50A1EB4A-5088-46A3-AECA-9DD019A85C75}"/>
              </a:ext>
            </a:extLst>
          </p:cNvPr>
          <p:cNvSpPr>
            <a:spLocks noGrp="1"/>
          </p:cNvSpPr>
          <p:nvPr>
            <p:ph type="body" sz="quarter" idx="12"/>
          </p:nvPr>
        </p:nvSpPr>
        <p:spPr>
          <a:xfrm>
            <a:off x="838200" y="1690688"/>
            <a:ext cx="5369560" cy="3949066"/>
          </a:xfrm>
        </p:spPr>
        <p:txBody>
          <a:bodyPr/>
          <a:lstStyle/>
          <a:p>
            <a:pPr marL="457200" indent="-457200">
              <a:buFont typeface="Arial" panose="020B0604020202020204" pitchFamily="34" charset="0"/>
              <a:buChar char="•"/>
            </a:pPr>
            <a:r>
              <a:rPr lang="en-GB" sz="2400" dirty="0">
                <a:solidFill>
                  <a:schemeClr val="tx1">
                    <a:lumMod val="50000"/>
                  </a:schemeClr>
                </a:solidFill>
                <a:latin typeface="Tahoma" panose="020B0604030504040204" pitchFamily="34" charset="0"/>
                <a:ea typeface="Tahoma" panose="020B0604030504040204" pitchFamily="34" charset="0"/>
                <a:cs typeface="Tahoma" panose="020B0604030504040204" pitchFamily="34" charset="0"/>
              </a:rPr>
              <a:t>The methodology for audits aims to incorporate the multiple benefits in the company’s business model</a:t>
            </a:r>
          </a:p>
          <a:p>
            <a:pPr marL="457200" indent="-457200">
              <a:buFont typeface="Arial" panose="020B0604020202020204" pitchFamily="34" charset="0"/>
              <a:buChar char="•"/>
            </a:pPr>
            <a:r>
              <a:rPr lang="en-GB" sz="2400" dirty="0">
                <a:solidFill>
                  <a:schemeClr val="tx1">
                    <a:lumMod val="50000"/>
                  </a:schemeClr>
                </a:solidFill>
                <a:latin typeface="Tahoma" panose="020B0604030504040204" pitchFamily="34" charset="0"/>
                <a:ea typeface="Tahoma" panose="020B0604030504040204" pitchFamily="34" charset="0"/>
                <a:cs typeface="Tahoma" panose="020B0604030504040204" pitchFamily="34" charset="0"/>
              </a:rPr>
              <a:t>It consists in a 4-stages approach starting with the analysis of the business model and ending with proposals for its improvement</a:t>
            </a:r>
          </a:p>
        </p:txBody>
      </p:sp>
      <p:sp>
        <p:nvSpPr>
          <p:cNvPr id="4" name="Title 3">
            <a:extLst>
              <a:ext uri="{FF2B5EF4-FFF2-40B4-BE49-F238E27FC236}">
                <a16:creationId xmlns:a16="http://schemas.microsoft.com/office/drawing/2014/main" id="{491D90E4-675D-4F32-B81C-2BB0DA56162B}"/>
              </a:ext>
            </a:extLst>
          </p:cNvPr>
          <p:cNvSpPr>
            <a:spLocks noGrp="1"/>
          </p:cNvSpPr>
          <p:nvPr>
            <p:ph type="title"/>
          </p:nvPr>
        </p:nvSpPr>
        <p:spPr/>
        <p:txBody>
          <a:bodyPr/>
          <a:lstStyle/>
          <a:p>
            <a:r>
              <a:rPr lang="en-GB" dirty="0"/>
              <a:t>DEESME MBs Approach: Energy Audits</a:t>
            </a:r>
          </a:p>
        </p:txBody>
      </p:sp>
    </p:spTree>
    <p:extLst>
      <p:ext uri="{BB962C8B-B14F-4D97-AF65-F5344CB8AC3E}">
        <p14:creationId xmlns:p14="http://schemas.microsoft.com/office/powerpoint/2010/main" val="39994135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DE3F97C-621C-416D-A959-7621441B4D92}"/>
              </a:ext>
            </a:extLst>
          </p:cNvPr>
          <p:cNvSpPr>
            <a:spLocks noGrp="1"/>
          </p:cNvSpPr>
          <p:nvPr>
            <p:ph type="sldNum" sz="quarter" idx="11"/>
          </p:nvPr>
        </p:nvSpPr>
        <p:spPr/>
        <p:txBody>
          <a:bodyPr/>
          <a:lstStyle/>
          <a:p>
            <a:fld id="{6CB27D2B-6EBE-44C3-B170-980BFA283496}" type="slidenum">
              <a:rPr lang="en-GB" smtClean="0"/>
              <a:t>5</a:t>
            </a:fld>
            <a:endParaRPr lang="en-GB"/>
          </a:p>
        </p:txBody>
      </p:sp>
      <p:sp>
        <p:nvSpPr>
          <p:cNvPr id="6" name="Title 3">
            <a:extLst>
              <a:ext uri="{FF2B5EF4-FFF2-40B4-BE49-F238E27FC236}">
                <a16:creationId xmlns:a16="http://schemas.microsoft.com/office/drawing/2014/main" id="{6FAB8C07-9165-7404-7DA2-431A1226747D}"/>
              </a:ext>
            </a:extLst>
          </p:cNvPr>
          <p:cNvSpPr txBox="1">
            <a:spLocks/>
          </p:cNvSpPr>
          <p:nvPr/>
        </p:nvSpPr>
        <p:spPr>
          <a:xfrm>
            <a:off x="838200" y="372670"/>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2"/>
                </a:solidFill>
                <a:latin typeface="+mn-lt"/>
                <a:ea typeface="+mj-ea"/>
                <a:cs typeface="+mj-cs"/>
              </a:defRPr>
            </a:lvl1pPr>
          </a:lstStyle>
          <a:p>
            <a:r>
              <a:rPr lang="en-GB" dirty="0"/>
              <a:t>Audits Methodology: </a:t>
            </a:r>
            <a:br>
              <a:rPr lang="en-GB" dirty="0"/>
            </a:br>
            <a:r>
              <a:rPr lang="en-GB" dirty="0"/>
              <a:t>Business Analysis</a:t>
            </a:r>
          </a:p>
        </p:txBody>
      </p:sp>
      <p:pic>
        <p:nvPicPr>
          <p:cNvPr id="4" name="Picture 3" descr="A group of people working in a factory&#10;&#10;Description automatically generated">
            <a:extLst>
              <a:ext uri="{FF2B5EF4-FFF2-40B4-BE49-F238E27FC236}">
                <a16:creationId xmlns:a16="http://schemas.microsoft.com/office/drawing/2014/main" id="{C557452B-7520-9CA9-EAE5-C0FDF37E17F0}"/>
              </a:ext>
            </a:extLst>
          </p:cNvPr>
          <p:cNvPicPr>
            <a:picLocks noChangeAspect="1"/>
          </p:cNvPicPr>
          <p:nvPr/>
        </p:nvPicPr>
        <p:blipFill rotWithShape="1">
          <a:blip r:embed="rId2">
            <a:alphaModFix amt="50000"/>
            <a:extLst>
              <a:ext uri="{28A0092B-C50C-407E-A947-70E740481C1C}">
                <a14:useLocalDpi xmlns:a14="http://schemas.microsoft.com/office/drawing/2010/main" val="0"/>
              </a:ext>
            </a:extLst>
          </a:blip>
          <a:srcRect t="9381" b="2760"/>
          <a:stretch/>
        </p:blipFill>
        <p:spPr>
          <a:xfrm>
            <a:off x="6922912" y="751039"/>
            <a:ext cx="4659952" cy="4094186"/>
          </a:xfrm>
          <a:prstGeom prst="rect">
            <a:avLst/>
          </a:prstGeom>
        </p:spPr>
      </p:pic>
      <p:graphicFrame>
        <p:nvGraphicFramePr>
          <p:cNvPr id="5" name="Diagram 4">
            <a:extLst>
              <a:ext uri="{FF2B5EF4-FFF2-40B4-BE49-F238E27FC236}">
                <a16:creationId xmlns:a16="http://schemas.microsoft.com/office/drawing/2014/main" id="{F98D4089-71D2-2459-8E5D-3E4A0A340879}"/>
              </a:ext>
            </a:extLst>
          </p:cNvPr>
          <p:cNvGraphicFramePr/>
          <p:nvPr>
            <p:extLst>
              <p:ext uri="{D42A27DB-BD31-4B8C-83A1-F6EECF244321}">
                <p14:modId xmlns:p14="http://schemas.microsoft.com/office/powerpoint/2010/main" val="2379017334"/>
              </p:ext>
            </p:extLst>
          </p:nvPr>
        </p:nvGraphicFramePr>
        <p:xfrm>
          <a:off x="329182" y="1658997"/>
          <a:ext cx="9851138" cy="44479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13" name="Gruppo 12">
            <a:extLst>
              <a:ext uri="{FF2B5EF4-FFF2-40B4-BE49-F238E27FC236}">
                <a16:creationId xmlns:a16="http://schemas.microsoft.com/office/drawing/2014/main" id="{C292A2ED-7D6B-805C-FE4C-C8078970D40C}"/>
              </a:ext>
            </a:extLst>
          </p:cNvPr>
          <p:cNvGrpSpPr>
            <a:grpSpLocks/>
          </p:cNvGrpSpPr>
          <p:nvPr/>
        </p:nvGrpSpPr>
        <p:grpSpPr>
          <a:xfrm>
            <a:off x="656144" y="5305742"/>
            <a:ext cx="1541635" cy="1402313"/>
            <a:chOff x="8581195" y="3889357"/>
            <a:chExt cx="2339715" cy="2433127"/>
          </a:xfrm>
        </p:grpSpPr>
        <p:pic>
          <p:nvPicPr>
            <p:cNvPr id="14" name="Picture 2">
              <a:extLst>
                <a:ext uri="{FF2B5EF4-FFF2-40B4-BE49-F238E27FC236}">
                  <a16:creationId xmlns:a16="http://schemas.microsoft.com/office/drawing/2014/main" id="{B1ECD9C7-4B7C-4E60-0FEF-761BB09AD67A}"/>
                </a:ext>
              </a:extLst>
            </p:cNvPr>
            <p:cNvPicPr>
              <a:picLocks noChangeAspect="1"/>
            </p:cNvPicPr>
            <p:nvPr/>
          </p:nvPicPr>
          <p:blipFill rotWithShape="1">
            <a:blip r:embed="rId8" cstate="print">
              <a:alphaModFix amt="35000"/>
              <a:extLst>
                <a:ext uri="{BEBA8EAE-BF5A-486C-A8C5-ECC9F3942E4B}">
                  <a14:imgProps xmlns:a14="http://schemas.microsoft.com/office/drawing/2010/main">
                    <a14:imgLayer r:embed="rId9">
                      <a14:imgEffect>
                        <a14:saturation sat="33000"/>
                      </a14:imgEffect>
                    </a14:imgLayer>
                  </a14:imgProps>
                </a:ext>
                <a:ext uri="{28A0092B-C50C-407E-A947-70E740481C1C}">
                  <a14:useLocalDpi xmlns:a14="http://schemas.microsoft.com/office/drawing/2010/main" val="0"/>
                </a:ext>
              </a:extLst>
            </a:blip>
            <a:srcRect l="13022" t="10315" r="10246" b="7394"/>
            <a:stretch/>
          </p:blipFill>
          <p:spPr>
            <a:xfrm>
              <a:off x="8581195" y="3913596"/>
              <a:ext cx="2339715" cy="2408888"/>
            </a:xfrm>
            <a:prstGeom prst="rect">
              <a:avLst/>
            </a:prstGeom>
          </p:spPr>
        </p:pic>
        <p:pic>
          <p:nvPicPr>
            <p:cNvPr id="15" name="Picture 2">
              <a:extLst>
                <a:ext uri="{FF2B5EF4-FFF2-40B4-BE49-F238E27FC236}">
                  <a16:creationId xmlns:a16="http://schemas.microsoft.com/office/drawing/2014/main" id="{3B525A4D-1D3E-5F9E-3225-495CDF073BB4}"/>
                </a:ext>
              </a:extLst>
            </p:cNvPr>
            <p:cNvPicPr>
              <a:picLocks noChangeAspect="1"/>
            </p:cNvPicPr>
            <p:nvPr/>
          </p:nvPicPr>
          <p:blipFill rotWithShape="1">
            <a:blip r:embed="rId8" cstate="print">
              <a:extLst>
                <a:ext uri="{BEBA8EAE-BF5A-486C-A8C5-ECC9F3942E4B}">
                  <a14:imgProps xmlns:a14="http://schemas.microsoft.com/office/drawing/2010/main">
                    <a14:imgLayer r:embed="rId9">
                      <a14:imgEffect>
                        <a14:saturation sat="33000"/>
                      </a14:imgEffect>
                    </a14:imgLayer>
                  </a14:imgProps>
                </a:ext>
                <a:ext uri="{28A0092B-C50C-407E-A947-70E740481C1C}">
                  <a14:useLocalDpi xmlns:a14="http://schemas.microsoft.com/office/drawing/2010/main" val="0"/>
                </a:ext>
              </a:extLst>
            </a:blip>
            <a:srcRect l="51010" t="9365" r="11634" b="50000"/>
            <a:stretch/>
          </p:blipFill>
          <p:spPr>
            <a:xfrm>
              <a:off x="9751052" y="3889357"/>
              <a:ext cx="1139052" cy="1189506"/>
            </a:xfrm>
            <a:prstGeom prst="rect">
              <a:avLst/>
            </a:prstGeom>
          </p:spPr>
        </p:pic>
      </p:grpSp>
    </p:spTree>
    <p:extLst>
      <p:ext uri="{BB962C8B-B14F-4D97-AF65-F5344CB8AC3E}">
        <p14:creationId xmlns:p14="http://schemas.microsoft.com/office/powerpoint/2010/main" val="39200902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DE3F97C-621C-416D-A959-7621441B4D92}"/>
              </a:ext>
            </a:extLst>
          </p:cNvPr>
          <p:cNvSpPr>
            <a:spLocks noGrp="1"/>
          </p:cNvSpPr>
          <p:nvPr>
            <p:ph type="sldNum" sz="quarter" idx="11"/>
          </p:nvPr>
        </p:nvSpPr>
        <p:spPr/>
        <p:txBody>
          <a:bodyPr/>
          <a:lstStyle/>
          <a:p>
            <a:fld id="{6CB27D2B-6EBE-44C3-B170-980BFA283496}" type="slidenum">
              <a:rPr lang="en-GB" smtClean="0"/>
              <a:t>6</a:t>
            </a:fld>
            <a:endParaRPr lang="en-GB"/>
          </a:p>
        </p:txBody>
      </p:sp>
      <p:sp>
        <p:nvSpPr>
          <p:cNvPr id="6" name="Title 3">
            <a:extLst>
              <a:ext uri="{FF2B5EF4-FFF2-40B4-BE49-F238E27FC236}">
                <a16:creationId xmlns:a16="http://schemas.microsoft.com/office/drawing/2014/main" id="{6FAB8C07-9165-7404-7DA2-431A1226747D}"/>
              </a:ext>
            </a:extLst>
          </p:cNvPr>
          <p:cNvSpPr txBox="1">
            <a:spLocks/>
          </p:cNvSpPr>
          <p:nvPr/>
        </p:nvSpPr>
        <p:spPr>
          <a:xfrm>
            <a:off x="838200" y="372670"/>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2"/>
                </a:solidFill>
                <a:latin typeface="+mn-lt"/>
                <a:ea typeface="+mj-ea"/>
                <a:cs typeface="+mj-cs"/>
              </a:defRPr>
            </a:lvl1pPr>
          </a:lstStyle>
          <a:p>
            <a:r>
              <a:rPr lang="en-GB" dirty="0"/>
              <a:t>Audits Methodology: </a:t>
            </a:r>
            <a:br>
              <a:rPr lang="en-GB" dirty="0"/>
            </a:br>
            <a:r>
              <a:rPr lang="en-GB" dirty="0"/>
              <a:t>Environmental Analysis</a:t>
            </a:r>
          </a:p>
        </p:txBody>
      </p:sp>
      <p:pic>
        <p:nvPicPr>
          <p:cNvPr id="3" name="Picture 2" descr="Industrial zone, Steel pipelines, valves and gauges">
            <a:extLst>
              <a:ext uri="{FF2B5EF4-FFF2-40B4-BE49-F238E27FC236}">
                <a16:creationId xmlns:a16="http://schemas.microsoft.com/office/drawing/2014/main" id="{2468D286-2C8F-BC5D-92DF-6BE2C24444CE}"/>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l="37470"/>
          <a:stretch/>
        </p:blipFill>
        <p:spPr bwMode="auto">
          <a:xfrm>
            <a:off x="6914033" y="1274056"/>
            <a:ext cx="4668869" cy="419996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 name="Diagram 6">
            <a:extLst>
              <a:ext uri="{FF2B5EF4-FFF2-40B4-BE49-F238E27FC236}">
                <a16:creationId xmlns:a16="http://schemas.microsoft.com/office/drawing/2014/main" id="{D24C7344-9D38-60B4-2D62-FF6EE9C371E9}"/>
              </a:ext>
            </a:extLst>
          </p:cNvPr>
          <p:cNvGraphicFramePr/>
          <p:nvPr>
            <p:extLst>
              <p:ext uri="{D42A27DB-BD31-4B8C-83A1-F6EECF244321}">
                <p14:modId xmlns:p14="http://schemas.microsoft.com/office/powerpoint/2010/main" val="787996351"/>
              </p:ext>
            </p:extLst>
          </p:nvPr>
        </p:nvGraphicFramePr>
        <p:xfrm>
          <a:off x="625825" y="1471859"/>
          <a:ext cx="9524664" cy="47359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13" name="Gruppo 12">
            <a:extLst>
              <a:ext uri="{FF2B5EF4-FFF2-40B4-BE49-F238E27FC236}">
                <a16:creationId xmlns:a16="http://schemas.microsoft.com/office/drawing/2014/main" id="{B7460818-A18E-0EC3-B4D6-6802616F2B4B}"/>
              </a:ext>
            </a:extLst>
          </p:cNvPr>
          <p:cNvGrpSpPr>
            <a:grpSpLocks/>
          </p:cNvGrpSpPr>
          <p:nvPr/>
        </p:nvGrpSpPr>
        <p:grpSpPr>
          <a:xfrm>
            <a:off x="656144" y="5319712"/>
            <a:ext cx="1541635" cy="1388343"/>
            <a:chOff x="8581195" y="3913596"/>
            <a:chExt cx="2339715" cy="2408888"/>
          </a:xfrm>
        </p:grpSpPr>
        <p:pic>
          <p:nvPicPr>
            <p:cNvPr id="14" name="Picture 2">
              <a:extLst>
                <a:ext uri="{FF2B5EF4-FFF2-40B4-BE49-F238E27FC236}">
                  <a16:creationId xmlns:a16="http://schemas.microsoft.com/office/drawing/2014/main" id="{51F8BA66-8ECC-8D41-7C2C-96C7D9345C9C}"/>
                </a:ext>
              </a:extLst>
            </p:cNvPr>
            <p:cNvPicPr>
              <a:picLocks noChangeAspect="1"/>
            </p:cNvPicPr>
            <p:nvPr/>
          </p:nvPicPr>
          <p:blipFill rotWithShape="1">
            <a:blip r:embed="rId8" cstate="print">
              <a:alphaModFix amt="35000"/>
              <a:extLst>
                <a:ext uri="{BEBA8EAE-BF5A-486C-A8C5-ECC9F3942E4B}">
                  <a14:imgProps xmlns:a14="http://schemas.microsoft.com/office/drawing/2010/main">
                    <a14:imgLayer r:embed="rId9">
                      <a14:imgEffect>
                        <a14:saturation sat="33000"/>
                      </a14:imgEffect>
                    </a14:imgLayer>
                  </a14:imgProps>
                </a:ext>
                <a:ext uri="{28A0092B-C50C-407E-A947-70E740481C1C}">
                  <a14:useLocalDpi xmlns:a14="http://schemas.microsoft.com/office/drawing/2010/main" val="0"/>
                </a:ext>
              </a:extLst>
            </a:blip>
            <a:srcRect l="13022" t="10315" r="10246" b="7394"/>
            <a:stretch/>
          </p:blipFill>
          <p:spPr>
            <a:xfrm>
              <a:off x="8581195" y="3913596"/>
              <a:ext cx="2339715" cy="2408888"/>
            </a:xfrm>
            <a:prstGeom prst="rect">
              <a:avLst/>
            </a:prstGeom>
          </p:spPr>
        </p:pic>
        <p:pic>
          <p:nvPicPr>
            <p:cNvPr id="15" name="Picture 2">
              <a:extLst>
                <a:ext uri="{FF2B5EF4-FFF2-40B4-BE49-F238E27FC236}">
                  <a16:creationId xmlns:a16="http://schemas.microsoft.com/office/drawing/2014/main" id="{F900B61D-C18B-4D96-2448-EF52D8CF66C0}"/>
                </a:ext>
              </a:extLst>
            </p:cNvPr>
            <p:cNvPicPr>
              <a:picLocks noChangeAspect="1"/>
            </p:cNvPicPr>
            <p:nvPr/>
          </p:nvPicPr>
          <p:blipFill rotWithShape="1">
            <a:blip r:embed="rId8" cstate="print">
              <a:extLst>
                <a:ext uri="{BEBA8EAE-BF5A-486C-A8C5-ECC9F3942E4B}">
                  <a14:imgProps xmlns:a14="http://schemas.microsoft.com/office/drawing/2010/main">
                    <a14:imgLayer r:embed="rId9">
                      <a14:imgEffect>
                        <a14:saturation sat="33000"/>
                      </a14:imgEffect>
                    </a14:imgLayer>
                  </a14:imgProps>
                </a:ext>
                <a:ext uri="{28A0092B-C50C-407E-A947-70E740481C1C}">
                  <a14:useLocalDpi xmlns:a14="http://schemas.microsoft.com/office/drawing/2010/main" val="0"/>
                </a:ext>
              </a:extLst>
            </a:blip>
            <a:srcRect l="53193" t="50000" r="9451" b="9365"/>
            <a:stretch/>
          </p:blipFill>
          <p:spPr>
            <a:xfrm>
              <a:off x="9751052" y="5087746"/>
              <a:ext cx="1139052" cy="1189506"/>
            </a:xfrm>
            <a:prstGeom prst="rect">
              <a:avLst/>
            </a:prstGeom>
          </p:spPr>
        </p:pic>
      </p:grpSp>
    </p:spTree>
    <p:extLst>
      <p:ext uri="{BB962C8B-B14F-4D97-AF65-F5344CB8AC3E}">
        <p14:creationId xmlns:p14="http://schemas.microsoft.com/office/powerpoint/2010/main" val="30269867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DE3F97C-621C-416D-A959-7621441B4D92}"/>
              </a:ext>
            </a:extLst>
          </p:cNvPr>
          <p:cNvSpPr>
            <a:spLocks noGrp="1"/>
          </p:cNvSpPr>
          <p:nvPr>
            <p:ph type="sldNum" sz="quarter" idx="11"/>
          </p:nvPr>
        </p:nvSpPr>
        <p:spPr/>
        <p:txBody>
          <a:bodyPr/>
          <a:lstStyle/>
          <a:p>
            <a:fld id="{6CB27D2B-6EBE-44C3-B170-980BFA283496}" type="slidenum">
              <a:rPr lang="en-GB" smtClean="0"/>
              <a:t>7</a:t>
            </a:fld>
            <a:endParaRPr lang="en-GB"/>
          </a:p>
        </p:txBody>
      </p:sp>
      <p:sp>
        <p:nvSpPr>
          <p:cNvPr id="6" name="Title 3">
            <a:extLst>
              <a:ext uri="{FF2B5EF4-FFF2-40B4-BE49-F238E27FC236}">
                <a16:creationId xmlns:a16="http://schemas.microsoft.com/office/drawing/2014/main" id="{6FAB8C07-9165-7404-7DA2-431A1226747D}"/>
              </a:ext>
            </a:extLst>
          </p:cNvPr>
          <p:cNvSpPr txBox="1">
            <a:spLocks/>
          </p:cNvSpPr>
          <p:nvPr/>
        </p:nvSpPr>
        <p:spPr>
          <a:xfrm>
            <a:off x="838200" y="372670"/>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2"/>
                </a:solidFill>
                <a:latin typeface="+mn-lt"/>
                <a:ea typeface="+mj-ea"/>
                <a:cs typeface="+mj-cs"/>
              </a:defRPr>
            </a:lvl1pPr>
          </a:lstStyle>
          <a:p>
            <a:r>
              <a:rPr lang="en-GB" dirty="0"/>
              <a:t>Audits Methodology: </a:t>
            </a:r>
            <a:br>
              <a:rPr lang="en-GB" dirty="0"/>
            </a:br>
            <a:r>
              <a:rPr lang="en-GB" dirty="0"/>
              <a:t>Multiple Benefits Analysis</a:t>
            </a:r>
          </a:p>
        </p:txBody>
      </p:sp>
      <p:pic>
        <p:nvPicPr>
          <p:cNvPr id="3" name="Picture 2" descr="r/HVAC - a person working on a machine">
            <a:extLst>
              <a:ext uri="{FF2B5EF4-FFF2-40B4-BE49-F238E27FC236}">
                <a16:creationId xmlns:a16="http://schemas.microsoft.com/office/drawing/2014/main" id="{DC07207A-9AF4-114B-AF14-77862D18DE93}"/>
              </a:ext>
            </a:extLst>
          </p:cNvPr>
          <p:cNvPicPr>
            <a:picLocks noChangeAspect="1" noChangeArrowheads="1"/>
          </p:cNvPicPr>
          <p:nvPr/>
        </p:nvPicPr>
        <p:blipFill rotWithShape="1">
          <a:blip r:embed="rId2">
            <a:alphaModFix amt="70000"/>
            <a:extLst>
              <a:ext uri="{28A0092B-C50C-407E-A947-70E740481C1C}">
                <a14:useLocalDpi xmlns:a14="http://schemas.microsoft.com/office/drawing/2010/main" val="0"/>
              </a:ext>
            </a:extLst>
          </a:blip>
          <a:srcRect t="20260"/>
          <a:stretch/>
        </p:blipFill>
        <p:spPr bwMode="auto">
          <a:xfrm>
            <a:off x="6956961" y="1220425"/>
            <a:ext cx="4627652" cy="424994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Diagram 6">
            <a:extLst>
              <a:ext uri="{FF2B5EF4-FFF2-40B4-BE49-F238E27FC236}">
                <a16:creationId xmlns:a16="http://schemas.microsoft.com/office/drawing/2014/main" id="{192B9CC0-51D5-D392-F966-5AE2C6C34DBD}"/>
              </a:ext>
            </a:extLst>
          </p:cNvPr>
          <p:cNvGraphicFramePr/>
          <p:nvPr>
            <p:extLst>
              <p:ext uri="{D42A27DB-BD31-4B8C-83A1-F6EECF244321}">
                <p14:modId xmlns:p14="http://schemas.microsoft.com/office/powerpoint/2010/main" val="742678581"/>
              </p:ext>
            </p:extLst>
          </p:nvPr>
        </p:nvGraphicFramePr>
        <p:xfrm>
          <a:off x="607387" y="1421252"/>
          <a:ext cx="9291200" cy="469742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7" name="Gruppo 6">
            <a:extLst>
              <a:ext uri="{FF2B5EF4-FFF2-40B4-BE49-F238E27FC236}">
                <a16:creationId xmlns:a16="http://schemas.microsoft.com/office/drawing/2014/main" id="{AAABCD8C-7B1F-8B7D-34E4-CFECA7F892C9}"/>
              </a:ext>
            </a:extLst>
          </p:cNvPr>
          <p:cNvGrpSpPr>
            <a:grpSpLocks/>
          </p:cNvGrpSpPr>
          <p:nvPr/>
        </p:nvGrpSpPr>
        <p:grpSpPr>
          <a:xfrm>
            <a:off x="673245" y="5334000"/>
            <a:ext cx="1541635" cy="1388343"/>
            <a:chOff x="8581195" y="3913596"/>
            <a:chExt cx="2339715" cy="2408888"/>
          </a:xfrm>
        </p:grpSpPr>
        <p:pic>
          <p:nvPicPr>
            <p:cNvPr id="8" name="Picture 2">
              <a:extLst>
                <a:ext uri="{FF2B5EF4-FFF2-40B4-BE49-F238E27FC236}">
                  <a16:creationId xmlns:a16="http://schemas.microsoft.com/office/drawing/2014/main" id="{516152BC-202D-A68E-96DE-C3BECE248DEC}"/>
                </a:ext>
              </a:extLst>
            </p:cNvPr>
            <p:cNvPicPr>
              <a:picLocks noChangeAspect="1"/>
            </p:cNvPicPr>
            <p:nvPr/>
          </p:nvPicPr>
          <p:blipFill rotWithShape="1">
            <a:blip r:embed="rId8" cstate="print">
              <a:alphaModFix amt="35000"/>
              <a:extLst>
                <a:ext uri="{BEBA8EAE-BF5A-486C-A8C5-ECC9F3942E4B}">
                  <a14:imgProps xmlns:a14="http://schemas.microsoft.com/office/drawing/2010/main">
                    <a14:imgLayer r:embed="rId9">
                      <a14:imgEffect>
                        <a14:saturation sat="33000"/>
                      </a14:imgEffect>
                    </a14:imgLayer>
                  </a14:imgProps>
                </a:ext>
                <a:ext uri="{28A0092B-C50C-407E-A947-70E740481C1C}">
                  <a14:useLocalDpi xmlns:a14="http://schemas.microsoft.com/office/drawing/2010/main" val="0"/>
                </a:ext>
              </a:extLst>
            </a:blip>
            <a:srcRect l="13022" t="10315" r="10246" b="7394"/>
            <a:stretch/>
          </p:blipFill>
          <p:spPr>
            <a:xfrm>
              <a:off x="8581195" y="3913596"/>
              <a:ext cx="2339715" cy="2408888"/>
            </a:xfrm>
            <a:prstGeom prst="rect">
              <a:avLst/>
            </a:prstGeom>
          </p:spPr>
        </p:pic>
        <p:pic>
          <p:nvPicPr>
            <p:cNvPr id="9" name="Picture 2">
              <a:extLst>
                <a:ext uri="{FF2B5EF4-FFF2-40B4-BE49-F238E27FC236}">
                  <a16:creationId xmlns:a16="http://schemas.microsoft.com/office/drawing/2014/main" id="{4A16762E-B708-C3FB-809C-000DE51DCC32}"/>
                </a:ext>
              </a:extLst>
            </p:cNvPr>
            <p:cNvPicPr>
              <a:picLocks noChangeAspect="1"/>
            </p:cNvPicPr>
            <p:nvPr/>
          </p:nvPicPr>
          <p:blipFill rotWithShape="1">
            <a:blip r:embed="rId8" cstate="print">
              <a:extLst>
                <a:ext uri="{BEBA8EAE-BF5A-486C-A8C5-ECC9F3942E4B}">
                  <a14:imgProps xmlns:a14="http://schemas.microsoft.com/office/drawing/2010/main">
                    <a14:imgLayer r:embed="rId9">
                      <a14:imgEffect>
                        <a14:saturation sat="33000"/>
                      </a14:imgEffect>
                    </a14:imgLayer>
                  </a14:imgProps>
                </a:ext>
                <a:ext uri="{28A0092B-C50C-407E-A947-70E740481C1C}">
                  <a14:useLocalDpi xmlns:a14="http://schemas.microsoft.com/office/drawing/2010/main" val="0"/>
                </a:ext>
              </a:extLst>
            </a:blip>
            <a:srcRect l="11634" t="50354" r="51010" b="9011"/>
            <a:stretch/>
          </p:blipFill>
          <p:spPr>
            <a:xfrm>
              <a:off x="8581195" y="5092703"/>
              <a:ext cx="1139052" cy="1189506"/>
            </a:xfrm>
            <a:prstGeom prst="rect">
              <a:avLst/>
            </a:prstGeom>
          </p:spPr>
        </p:pic>
      </p:grpSp>
    </p:spTree>
    <p:extLst>
      <p:ext uri="{BB962C8B-B14F-4D97-AF65-F5344CB8AC3E}">
        <p14:creationId xmlns:p14="http://schemas.microsoft.com/office/powerpoint/2010/main" val="10519367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DE3F97C-621C-416D-A959-7621441B4D92}"/>
              </a:ext>
            </a:extLst>
          </p:cNvPr>
          <p:cNvSpPr>
            <a:spLocks noGrp="1"/>
          </p:cNvSpPr>
          <p:nvPr>
            <p:ph type="sldNum" sz="quarter" idx="11"/>
          </p:nvPr>
        </p:nvSpPr>
        <p:spPr/>
        <p:txBody>
          <a:bodyPr/>
          <a:lstStyle/>
          <a:p>
            <a:fld id="{6CB27D2B-6EBE-44C3-B170-980BFA283496}" type="slidenum">
              <a:rPr lang="en-GB" smtClean="0"/>
              <a:t>8</a:t>
            </a:fld>
            <a:endParaRPr lang="en-GB"/>
          </a:p>
        </p:txBody>
      </p:sp>
      <p:sp>
        <p:nvSpPr>
          <p:cNvPr id="6" name="Title 3">
            <a:extLst>
              <a:ext uri="{FF2B5EF4-FFF2-40B4-BE49-F238E27FC236}">
                <a16:creationId xmlns:a16="http://schemas.microsoft.com/office/drawing/2014/main" id="{6FAB8C07-9165-7404-7DA2-431A1226747D}"/>
              </a:ext>
            </a:extLst>
          </p:cNvPr>
          <p:cNvSpPr txBox="1">
            <a:spLocks/>
          </p:cNvSpPr>
          <p:nvPr/>
        </p:nvSpPr>
        <p:spPr>
          <a:xfrm>
            <a:off x="838200" y="372670"/>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2"/>
                </a:solidFill>
                <a:latin typeface="+mn-lt"/>
                <a:ea typeface="+mj-ea"/>
                <a:cs typeface="+mj-cs"/>
              </a:defRPr>
            </a:lvl1pPr>
          </a:lstStyle>
          <a:p>
            <a:r>
              <a:rPr lang="en-GB" dirty="0"/>
              <a:t>Audits Methodology: </a:t>
            </a:r>
            <a:br>
              <a:rPr lang="en-GB" dirty="0"/>
            </a:br>
            <a:r>
              <a:rPr lang="en-GB" dirty="0"/>
              <a:t>Business Model Advancement</a:t>
            </a:r>
          </a:p>
        </p:txBody>
      </p:sp>
      <p:pic>
        <p:nvPicPr>
          <p:cNvPr id="4" name="Picture 2">
            <a:extLst>
              <a:ext uri="{FF2B5EF4-FFF2-40B4-BE49-F238E27FC236}">
                <a16:creationId xmlns:a16="http://schemas.microsoft.com/office/drawing/2014/main" id="{C892F015-39FF-FE89-7037-99FF09CAA6B8}"/>
              </a:ext>
            </a:extLst>
          </p:cNvPr>
          <p:cNvPicPr>
            <a:picLocks noChangeAspect="1"/>
          </p:cNvPicPr>
          <p:nvPr/>
        </p:nvPicPr>
        <p:blipFill>
          <a:blip r:embed="rId2">
            <a:alphaModFix amt="85000"/>
          </a:blip>
          <a:stretch>
            <a:fillRect/>
          </a:stretch>
        </p:blipFill>
        <p:spPr>
          <a:xfrm>
            <a:off x="5864467" y="1501226"/>
            <a:ext cx="5862430" cy="4547555"/>
          </a:xfrm>
          <a:prstGeom prst="rect">
            <a:avLst/>
          </a:prstGeom>
        </p:spPr>
      </p:pic>
      <p:graphicFrame>
        <p:nvGraphicFramePr>
          <p:cNvPr id="5" name="Diagram 1">
            <a:extLst>
              <a:ext uri="{FF2B5EF4-FFF2-40B4-BE49-F238E27FC236}">
                <a16:creationId xmlns:a16="http://schemas.microsoft.com/office/drawing/2014/main" id="{773A28F4-CDA6-EE42-18ED-1D38A29BEA46}"/>
              </a:ext>
            </a:extLst>
          </p:cNvPr>
          <p:cNvGraphicFramePr/>
          <p:nvPr>
            <p:extLst>
              <p:ext uri="{D42A27DB-BD31-4B8C-83A1-F6EECF244321}">
                <p14:modId xmlns:p14="http://schemas.microsoft.com/office/powerpoint/2010/main" val="77298530"/>
              </p:ext>
            </p:extLst>
          </p:nvPr>
        </p:nvGraphicFramePr>
        <p:xfrm>
          <a:off x="673246" y="1951271"/>
          <a:ext cx="6495824" cy="31724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9" name="Gruppo 8">
            <a:extLst>
              <a:ext uri="{FF2B5EF4-FFF2-40B4-BE49-F238E27FC236}">
                <a16:creationId xmlns:a16="http://schemas.microsoft.com/office/drawing/2014/main" id="{2F873202-9986-8827-83F6-C26C919A63AC}"/>
              </a:ext>
            </a:extLst>
          </p:cNvPr>
          <p:cNvGrpSpPr>
            <a:grpSpLocks/>
          </p:cNvGrpSpPr>
          <p:nvPr/>
        </p:nvGrpSpPr>
        <p:grpSpPr>
          <a:xfrm>
            <a:off x="673245" y="5201920"/>
            <a:ext cx="1612755" cy="1519555"/>
            <a:chOff x="8581195" y="3913596"/>
            <a:chExt cx="2339715" cy="2408888"/>
          </a:xfrm>
        </p:grpSpPr>
        <p:pic>
          <p:nvPicPr>
            <p:cNvPr id="7" name="Picture 2">
              <a:extLst>
                <a:ext uri="{FF2B5EF4-FFF2-40B4-BE49-F238E27FC236}">
                  <a16:creationId xmlns:a16="http://schemas.microsoft.com/office/drawing/2014/main" id="{A3C3CDC7-F75A-0013-5945-5759136969E2}"/>
                </a:ext>
              </a:extLst>
            </p:cNvPr>
            <p:cNvPicPr>
              <a:picLocks noChangeAspect="1"/>
            </p:cNvPicPr>
            <p:nvPr/>
          </p:nvPicPr>
          <p:blipFill rotWithShape="1">
            <a:blip r:embed="rId8" cstate="print">
              <a:alphaModFix amt="35000"/>
              <a:extLst>
                <a:ext uri="{BEBA8EAE-BF5A-486C-A8C5-ECC9F3942E4B}">
                  <a14:imgProps xmlns:a14="http://schemas.microsoft.com/office/drawing/2010/main">
                    <a14:imgLayer r:embed="rId9">
                      <a14:imgEffect>
                        <a14:saturation sat="33000"/>
                      </a14:imgEffect>
                    </a14:imgLayer>
                  </a14:imgProps>
                </a:ext>
                <a:ext uri="{28A0092B-C50C-407E-A947-70E740481C1C}">
                  <a14:useLocalDpi xmlns:a14="http://schemas.microsoft.com/office/drawing/2010/main" val="0"/>
                </a:ext>
              </a:extLst>
            </a:blip>
            <a:srcRect l="13022" t="10315" r="10246" b="7394"/>
            <a:stretch/>
          </p:blipFill>
          <p:spPr>
            <a:xfrm>
              <a:off x="8581195" y="3913596"/>
              <a:ext cx="2339715" cy="2408888"/>
            </a:xfrm>
            <a:prstGeom prst="rect">
              <a:avLst/>
            </a:prstGeom>
          </p:spPr>
        </p:pic>
        <p:pic>
          <p:nvPicPr>
            <p:cNvPr id="8" name="Picture 2">
              <a:extLst>
                <a:ext uri="{FF2B5EF4-FFF2-40B4-BE49-F238E27FC236}">
                  <a16:creationId xmlns:a16="http://schemas.microsoft.com/office/drawing/2014/main" id="{C17C77BF-AD99-5EBA-C9E9-29AEE07786F2}"/>
                </a:ext>
              </a:extLst>
            </p:cNvPr>
            <p:cNvPicPr>
              <a:picLocks noChangeAspect="1"/>
            </p:cNvPicPr>
            <p:nvPr/>
          </p:nvPicPr>
          <p:blipFill rotWithShape="1">
            <a:blip r:embed="rId8" cstate="print">
              <a:extLst>
                <a:ext uri="{BEBA8EAE-BF5A-486C-A8C5-ECC9F3942E4B}">
                  <a14:imgProps xmlns:a14="http://schemas.microsoft.com/office/drawing/2010/main">
                    <a14:imgLayer r:embed="rId9">
                      <a14:imgEffect>
                        <a14:saturation sat="33000"/>
                      </a14:imgEffect>
                    </a14:imgLayer>
                  </a14:imgProps>
                </a:ext>
                <a:ext uri="{28A0092B-C50C-407E-A947-70E740481C1C}">
                  <a14:useLocalDpi xmlns:a14="http://schemas.microsoft.com/office/drawing/2010/main" val="0"/>
                </a:ext>
              </a:extLst>
            </a:blip>
            <a:srcRect l="13022" t="10317" r="49622" b="49048"/>
            <a:stretch/>
          </p:blipFill>
          <p:spPr>
            <a:xfrm>
              <a:off x="8581195" y="3913596"/>
              <a:ext cx="1139053" cy="1189505"/>
            </a:xfrm>
            <a:prstGeom prst="rect">
              <a:avLst/>
            </a:prstGeom>
          </p:spPr>
        </p:pic>
      </p:grpSp>
    </p:spTree>
    <p:extLst>
      <p:ext uri="{BB962C8B-B14F-4D97-AF65-F5344CB8AC3E}">
        <p14:creationId xmlns:p14="http://schemas.microsoft.com/office/powerpoint/2010/main" val="19341137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DE3F97C-621C-416D-A959-7621441B4D92}"/>
              </a:ext>
            </a:extLst>
          </p:cNvPr>
          <p:cNvSpPr>
            <a:spLocks noGrp="1"/>
          </p:cNvSpPr>
          <p:nvPr>
            <p:ph type="sldNum" sz="quarter" idx="11"/>
          </p:nvPr>
        </p:nvSpPr>
        <p:spPr/>
        <p:txBody>
          <a:bodyPr/>
          <a:lstStyle/>
          <a:p>
            <a:fld id="{6CB27D2B-6EBE-44C3-B170-980BFA283496}" type="slidenum">
              <a:rPr lang="en-GB" smtClean="0"/>
              <a:t>9</a:t>
            </a:fld>
            <a:endParaRPr lang="en-GB"/>
          </a:p>
        </p:txBody>
      </p:sp>
      <p:sp>
        <p:nvSpPr>
          <p:cNvPr id="6" name="Title 3">
            <a:extLst>
              <a:ext uri="{FF2B5EF4-FFF2-40B4-BE49-F238E27FC236}">
                <a16:creationId xmlns:a16="http://schemas.microsoft.com/office/drawing/2014/main" id="{6FAB8C07-9165-7404-7DA2-431A1226747D}"/>
              </a:ext>
            </a:extLst>
          </p:cNvPr>
          <p:cNvSpPr txBox="1">
            <a:spLocks/>
          </p:cNvSpPr>
          <p:nvPr/>
        </p:nvSpPr>
        <p:spPr>
          <a:xfrm>
            <a:off x="838200" y="372670"/>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2"/>
                </a:solidFill>
                <a:latin typeface="+mn-lt"/>
                <a:ea typeface="+mj-ea"/>
                <a:cs typeface="+mj-cs"/>
              </a:defRPr>
            </a:lvl1pPr>
          </a:lstStyle>
          <a:p>
            <a:r>
              <a:rPr lang="en-GB" dirty="0"/>
              <a:t>Audits Methodology: Case Study (1/4)</a:t>
            </a:r>
          </a:p>
        </p:txBody>
      </p:sp>
      <p:graphicFrame>
        <p:nvGraphicFramePr>
          <p:cNvPr id="7" name="Diagram 6">
            <a:extLst>
              <a:ext uri="{FF2B5EF4-FFF2-40B4-BE49-F238E27FC236}">
                <a16:creationId xmlns:a16="http://schemas.microsoft.com/office/drawing/2014/main" id="{5AAF084F-A6A1-8FDB-4E01-18AB0AC7DE26}"/>
              </a:ext>
            </a:extLst>
          </p:cNvPr>
          <p:cNvGraphicFramePr/>
          <p:nvPr>
            <p:extLst>
              <p:ext uri="{D42A27DB-BD31-4B8C-83A1-F6EECF244321}">
                <p14:modId xmlns:p14="http://schemas.microsoft.com/office/powerpoint/2010/main" val="1020212757"/>
              </p:ext>
            </p:extLst>
          </p:nvPr>
        </p:nvGraphicFramePr>
        <p:xfrm>
          <a:off x="481025" y="987315"/>
          <a:ext cx="5432095" cy="54980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TextBox 9">
            <a:extLst>
              <a:ext uri="{FF2B5EF4-FFF2-40B4-BE49-F238E27FC236}">
                <a16:creationId xmlns:a16="http://schemas.microsoft.com/office/drawing/2014/main" id="{7DC2728F-6C55-1E1C-14CF-99A9D721C47F}"/>
              </a:ext>
            </a:extLst>
          </p:cNvPr>
          <p:cNvSpPr txBox="1"/>
          <p:nvPr/>
        </p:nvSpPr>
        <p:spPr>
          <a:xfrm>
            <a:off x="838200" y="1179659"/>
            <a:ext cx="6670040" cy="353943"/>
          </a:xfrm>
          <a:prstGeom prst="rect">
            <a:avLst/>
          </a:prstGeom>
          <a:noFill/>
        </p:spPr>
        <p:txBody>
          <a:bodyPr wrap="square" rtlCol="0">
            <a:spAutoFit/>
          </a:bodyPr>
          <a:lstStyle/>
          <a:p>
            <a:r>
              <a:rPr lang="en-US" sz="1700" b="1" dirty="0"/>
              <a:t>Medium-size company – NACE 15.11 - Tanning and dressing of leather  </a:t>
            </a:r>
          </a:p>
        </p:txBody>
      </p:sp>
      <p:sp>
        <p:nvSpPr>
          <p:cNvPr id="11" name="TextBox 10">
            <a:extLst>
              <a:ext uri="{FF2B5EF4-FFF2-40B4-BE49-F238E27FC236}">
                <a16:creationId xmlns:a16="http://schemas.microsoft.com/office/drawing/2014/main" id="{0F6D1647-642F-4012-BB13-07605986A83B}"/>
              </a:ext>
            </a:extLst>
          </p:cNvPr>
          <p:cNvSpPr txBox="1"/>
          <p:nvPr/>
        </p:nvSpPr>
        <p:spPr>
          <a:xfrm>
            <a:off x="1908321" y="1933487"/>
            <a:ext cx="4826898" cy="369332"/>
          </a:xfrm>
          <a:prstGeom prst="rect">
            <a:avLst/>
          </a:prstGeom>
          <a:noFill/>
        </p:spPr>
        <p:txBody>
          <a:bodyPr wrap="square" rtlCol="0">
            <a:spAutoFit/>
          </a:bodyPr>
          <a:lstStyle/>
          <a:p>
            <a:r>
              <a:rPr lang="en-US" b="1" i="1" dirty="0"/>
              <a:t>Business model analysis</a:t>
            </a:r>
          </a:p>
        </p:txBody>
      </p:sp>
      <p:sp>
        <p:nvSpPr>
          <p:cNvPr id="13" name="TextBox 12">
            <a:extLst>
              <a:ext uri="{FF2B5EF4-FFF2-40B4-BE49-F238E27FC236}">
                <a16:creationId xmlns:a16="http://schemas.microsoft.com/office/drawing/2014/main" id="{61D17865-67FE-2EE9-1CA9-19B4F85B32CC}"/>
              </a:ext>
            </a:extLst>
          </p:cNvPr>
          <p:cNvSpPr txBox="1"/>
          <p:nvPr/>
        </p:nvSpPr>
        <p:spPr>
          <a:xfrm>
            <a:off x="8221206" y="1933487"/>
            <a:ext cx="2659039" cy="369332"/>
          </a:xfrm>
          <a:prstGeom prst="rect">
            <a:avLst/>
          </a:prstGeom>
          <a:noFill/>
        </p:spPr>
        <p:txBody>
          <a:bodyPr wrap="square">
            <a:spAutoFit/>
          </a:bodyPr>
          <a:lstStyle/>
          <a:p>
            <a:r>
              <a:rPr lang="en-US" b="1" i="1" dirty="0"/>
              <a:t>Cost structure analysis</a:t>
            </a:r>
          </a:p>
        </p:txBody>
      </p:sp>
      <p:pic>
        <p:nvPicPr>
          <p:cNvPr id="4" name="Immagine 3" descr="Immagine che contiene testo, schermata, software, diagramma&#10;&#10;Descrizione generata automaticamente">
            <a:extLst>
              <a:ext uri="{FF2B5EF4-FFF2-40B4-BE49-F238E27FC236}">
                <a16:creationId xmlns:a16="http://schemas.microsoft.com/office/drawing/2014/main" id="{6DC52FA5-2E1A-A379-0739-25D52BB49A83}"/>
              </a:ext>
            </a:extLst>
          </p:cNvPr>
          <p:cNvPicPr>
            <a:picLocks noChangeAspect="1"/>
          </p:cNvPicPr>
          <p:nvPr/>
        </p:nvPicPr>
        <p:blipFill>
          <a:blip r:embed="rId7"/>
          <a:stretch>
            <a:fillRect/>
          </a:stretch>
        </p:blipFill>
        <p:spPr>
          <a:xfrm>
            <a:off x="6096000" y="2340591"/>
            <a:ext cx="5829815" cy="3027136"/>
          </a:xfrm>
          <a:prstGeom prst="rect">
            <a:avLst/>
          </a:prstGeom>
          <a:ln>
            <a:solidFill>
              <a:schemeClr val="bg2">
                <a:lumMod val="10000"/>
              </a:schemeClr>
            </a:solidFill>
          </a:ln>
        </p:spPr>
      </p:pic>
    </p:spTree>
    <p:extLst>
      <p:ext uri="{BB962C8B-B14F-4D97-AF65-F5344CB8AC3E}">
        <p14:creationId xmlns:p14="http://schemas.microsoft.com/office/powerpoint/2010/main" val="8760936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DE3F97C-621C-416D-A959-7621441B4D92}"/>
              </a:ext>
            </a:extLst>
          </p:cNvPr>
          <p:cNvSpPr>
            <a:spLocks noGrp="1"/>
          </p:cNvSpPr>
          <p:nvPr>
            <p:ph type="sldNum" sz="quarter" idx="11"/>
          </p:nvPr>
        </p:nvSpPr>
        <p:spPr/>
        <p:txBody>
          <a:bodyPr/>
          <a:lstStyle/>
          <a:p>
            <a:fld id="{6CB27D2B-6EBE-44C3-B170-980BFA283496}" type="slidenum">
              <a:rPr lang="en-GB" smtClean="0"/>
              <a:t>10</a:t>
            </a:fld>
            <a:endParaRPr lang="en-GB"/>
          </a:p>
        </p:txBody>
      </p:sp>
      <p:sp>
        <p:nvSpPr>
          <p:cNvPr id="6" name="Title 3">
            <a:extLst>
              <a:ext uri="{FF2B5EF4-FFF2-40B4-BE49-F238E27FC236}">
                <a16:creationId xmlns:a16="http://schemas.microsoft.com/office/drawing/2014/main" id="{6FAB8C07-9165-7404-7DA2-431A1226747D}"/>
              </a:ext>
            </a:extLst>
          </p:cNvPr>
          <p:cNvSpPr txBox="1">
            <a:spLocks/>
          </p:cNvSpPr>
          <p:nvPr/>
        </p:nvSpPr>
        <p:spPr>
          <a:xfrm>
            <a:off x="838200" y="372670"/>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2"/>
                </a:solidFill>
                <a:latin typeface="+mn-lt"/>
                <a:ea typeface="+mj-ea"/>
                <a:cs typeface="+mj-cs"/>
              </a:defRPr>
            </a:lvl1pPr>
          </a:lstStyle>
          <a:p>
            <a:r>
              <a:rPr lang="en-GB" dirty="0"/>
              <a:t>Methodology for Audits: Case Study (2/4)</a:t>
            </a:r>
          </a:p>
        </p:txBody>
      </p:sp>
      <p:sp>
        <p:nvSpPr>
          <p:cNvPr id="11" name="TextBox 10">
            <a:extLst>
              <a:ext uri="{FF2B5EF4-FFF2-40B4-BE49-F238E27FC236}">
                <a16:creationId xmlns:a16="http://schemas.microsoft.com/office/drawing/2014/main" id="{0F6D1647-642F-4012-BB13-07605986A83B}"/>
              </a:ext>
            </a:extLst>
          </p:cNvPr>
          <p:cNvSpPr txBox="1"/>
          <p:nvPr/>
        </p:nvSpPr>
        <p:spPr>
          <a:xfrm>
            <a:off x="5154149" y="1731554"/>
            <a:ext cx="1883702" cy="369332"/>
          </a:xfrm>
          <a:prstGeom prst="rect">
            <a:avLst/>
          </a:prstGeom>
          <a:noFill/>
        </p:spPr>
        <p:txBody>
          <a:bodyPr wrap="square" rtlCol="0">
            <a:spAutoFit/>
          </a:bodyPr>
          <a:lstStyle/>
          <a:p>
            <a:r>
              <a:rPr lang="en-US" b="1" i="1" dirty="0"/>
              <a:t>Energy analysis</a:t>
            </a:r>
          </a:p>
        </p:txBody>
      </p:sp>
      <p:graphicFrame>
        <p:nvGraphicFramePr>
          <p:cNvPr id="9" name="Grafico 8">
            <a:extLst>
              <a:ext uri="{FF2B5EF4-FFF2-40B4-BE49-F238E27FC236}">
                <a16:creationId xmlns:a16="http://schemas.microsoft.com/office/drawing/2014/main" id="{F9487661-BFA2-C2D4-6F69-094F9FC6B88E}"/>
              </a:ext>
            </a:extLst>
          </p:cNvPr>
          <p:cNvGraphicFramePr>
            <a:graphicFrameLocks/>
          </p:cNvGraphicFramePr>
          <p:nvPr>
            <p:extLst>
              <p:ext uri="{D42A27DB-BD31-4B8C-83A1-F6EECF244321}">
                <p14:modId xmlns:p14="http://schemas.microsoft.com/office/powerpoint/2010/main" val="1276646702"/>
              </p:ext>
            </p:extLst>
          </p:nvPr>
        </p:nvGraphicFramePr>
        <p:xfrm>
          <a:off x="391161" y="2298837"/>
          <a:ext cx="5704839" cy="337950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Grafico 11">
            <a:extLst>
              <a:ext uri="{FF2B5EF4-FFF2-40B4-BE49-F238E27FC236}">
                <a16:creationId xmlns:a16="http://schemas.microsoft.com/office/drawing/2014/main" id="{F4E11230-336B-30AC-8563-EED7CD5D7C14}"/>
              </a:ext>
            </a:extLst>
          </p:cNvPr>
          <p:cNvGraphicFramePr>
            <a:graphicFrameLocks/>
          </p:cNvGraphicFramePr>
          <p:nvPr>
            <p:extLst>
              <p:ext uri="{D42A27DB-BD31-4B8C-83A1-F6EECF244321}">
                <p14:modId xmlns:p14="http://schemas.microsoft.com/office/powerpoint/2010/main" val="3357513701"/>
              </p:ext>
            </p:extLst>
          </p:nvPr>
        </p:nvGraphicFramePr>
        <p:xfrm>
          <a:off x="6096000" y="2298837"/>
          <a:ext cx="5974081" cy="3379504"/>
        </p:xfrm>
        <a:graphic>
          <a:graphicData uri="http://schemas.openxmlformats.org/drawingml/2006/chart">
            <c:chart xmlns:c="http://schemas.openxmlformats.org/drawingml/2006/chart" xmlns:r="http://schemas.openxmlformats.org/officeDocument/2006/relationships" r:id="rId3"/>
          </a:graphicData>
        </a:graphic>
      </p:graphicFrame>
      <p:sp>
        <p:nvSpPr>
          <p:cNvPr id="14" name="TextBox 9">
            <a:extLst>
              <a:ext uri="{FF2B5EF4-FFF2-40B4-BE49-F238E27FC236}">
                <a16:creationId xmlns:a16="http://schemas.microsoft.com/office/drawing/2014/main" id="{2D376826-BE54-4F20-555B-2869A8CC0B68}"/>
              </a:ext>
            </a:extLst>
          </p:cNvPr>
          <p:cNvSpPr txBox="1"/>
          <p:nvPr/>
        </p:nvSpPr>
        <p:spPr>
          <a:xfrm>
            <a:off x="838200" y="1179659"/>
            <a:ext cx="6670040" cy="353943"/>
          </a:xfrm>
          <a:prstGeom prst="rect">
            <a:avLst/>
          </a:prstGeom>
          <a:noFill/>
        </p:spPr>
        <p:txBody>
          <a:bodyPr wrap="square" rtlCol="0">
            <a:spAutoFit/>
          </a:bodyPr>
          <a:lstStyle/>
          <a:p>
            <a:r>
              <a:rPr lang="en-US" sz="1700" b="1" dirty="0"/>
              <a:t>Medium-size company – NACE 15.11 - Tanning and dressing of leather  </a:t>
            </a:r>
          </a:p>
        </p:txBody>
      </p:sp>
    </p:spTree>
    <p:extLst>
      <p:ext uri="{BB962C8B-B14F-4D97-AF65-F5344CB8AC3E}">
        <p14:creationId xmlns:p14="http://schemas.microsoft.com/office/powerpoint/2010/main" val="31964436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DE3F97C-621C-416D-A959-7621441B4D92}"/>
              </a:ext>
            </a:extLst>
          </p:cNvPr>
          <p:cNvSpPr>
            <a:spLocks noGrp="1"/>
          </p:cNvSpPr>
          <p:nvPr>
            <p:ph type="sldNum" sz="quarter" idx="11"/>
          </p:nvPr>
        </p:nvSpPr>
        <p:spPr/>
        <p:txBody>
          <a:bodyPr/>
          <a:lstStyle/>
          <a:p>
            <a:fld id="{6CB27D2B-6EBE-44C3-B170-980BFA283496}" type="slidenum">
              <a:rPr lang="en-GB" smtClean="0"/>
              <a:t>11</a:t>
            </a:fld>
            <a:endParaRPr lang="en-GB"/>
          </a:p>
        </p:txBody>
      </p:sp>
      <p:sp>
        <p:nvSpPr>
          <p:cNvPr id="6" name="Title 3">
            <a:extLst>
              <a:ext uri="{FF2B5EF4-FFF2-40B4-BE49-F238E27FC236}">
                <a16:creationId xmlns:a16="http://schemas.microsoft.com/office/drawing/2014/main" id="{6FAB8C07-9165-7404-7DA2-431A1226747D}"/>
              </a:ext>
            </a:extLst>
          </p:cNvPr>
          <p:cNvSpPr txBox="1">
            <a:spLocks/>
          </p:cNvSpPr>
          <p:nvPr/>
        </p:nvSpPr>
        <p:spPr>
          <a:xfrm>
            <a:off x="838200" y="372670"/>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2"/>
                </a:solidFill>
                <a:latin typeface="+mn-lt"/>
                <a:ea typeface="+mj-ea"/>
                <a:cs typeface="+mj-cs"/>
              </a:defRPr>
            </a:lvl1pPr>
          </a:lstStyle>
          <a:p>
            <a:r>
              <a:rPr lang="en-GB" dirty="0"/>
              <a:t>Methodology for Audits: Case Study (3/4)</a:t>
            </a:r>
          </a:p>
        </p:txBody>
      </p:sp>
      <p:sp>
        <p:nvSpPr>
          <p:cNvPr id="13" name="TextBox 12">
            <a:extLst>
              <a:ext uri="{FF2B5EF4-FFF2-40B4-BE49-F238E27FC236}">
                <a16:creationId xmlns:a16="http://schemas.microsoft.com/office/drawing/2014/main" id="{61D17865-67FE-2EE9-1CA9-19B4F85B32CC}"/>
              </a:ext>
            </a:extLst>
          </p:cNvPr>
          <p:cNvSpPr txBox="1"/>
          <p:nvPr/>
        </p:nvSpPr>
        <p:spPr>
          <a:xfrm>
            <a:off x="3374608" y="1823666"/>
            <a:ext cx="5442784" cy="369332"/>
          </a:xfrm>
          <a:prstGeom prst="rect">
            <a:avLst/>
          </a:prstGeom>
          <a:noFill/>
        </p:spPr>
        <p:txBody>
          <a:bodyPr wrap="square">
            <a:spAutoFit/>
          </a:bodyPr>
          <a:lstStyle/>
          <a:p>
            <a:pPr algn="ctr"/>
            <a:r>
              <a:rPr lang="en-US" b="1" i="1" dirty="0"/>
              <a:t>Multiple Benefits analysis</a:t>
            </a:r>
            <a:r>
              <a:rPr lang="en-US" i="1" dirty="0"/>
              <a:t>*</a:t>
            </a:r>
          </a:p>
        </p:txBody>
      </p:sp>
      <p:graphicFrame>
        <p:nvGraphicFramePr>
          <p:cNvPr id="5" name="Tabella 4">
            <a:extLst>
              <a:ext uri="{FF2B5EF4-FFF2-40B4-BE49-F238E27FC236}">
                <a16:creationId xmlns:a16="http://schemas.microsoft.com/office/drawing/2014/main" id="{D8A07BD3-E97E-0C4A-F933-811146AD3727}"/>
              </a:ext>
            </a:extLst>
          </p:cNvPr>
          <p:cNvGraphicFramePr>
            <a:graphicFrameLocks noGrp="1"/>
          </p:cNvGraphicFramePr>
          <p:nvPr>
            <p:extLst>
              <p:ext uri="{D42A27DB-BD31-4B8C-83A1-F6EECF244321}">
                <p14:modId xmlns:p14="http://schemas.microsoft.com/office/powerpoint/2010/main" val="3965776308"/>
              </p:ext>
            </p:extLst>
          </p:nvPr>
        </p:nvGraphicFramePr>
        <p:xfrm>
          <a:off x="579120" y="2285320"/>
          <a:ext cx="11033759" cy="3371139"/>
        </p:xfrm>
        <a:graphic>
          <a:graphicData uri="http://schemas.openxmlformats.org/drawingml/2006/table">
            <a:tbl>
              <a:tblPr>
                <a:tableStyleId>{D113A9D2-9D6B-4929-AA2D-F23B5EE8CBE7}</a:tableStyleId>
              </a:tblPr>
              <a:tblGrid>
                <a:gridCol w="2263665">
                  <a:extLst>
                    <a:ext uri="{9D8B030D-6E8A-4147-A177-3AD203B41FA5}">
                      <a16:colId xmlns:a16="http://schemas.microsoft.com/office/drawing/2014/main" val="4027298712"/>
                    </a:ext>
                  </a:extLst>
                </a:gridCol>
                <a:gridCol w="4385047">
                  <a:extLst>
                    <a:ext uri="{9D8B030D-6E8A-4147-A177-3AD203B41FA5}">
                      <a16:colId xmlns:a16="http://schemas.microsoft.com/office/drawing/2014/main" val="4125067070"/>
                    </a:ext>
                  </a:extLst>
                </a:gridCol>
                <a:gridCol w="4385047">
                  <a:extLst>
                    <a:ext uri="{9D8B030D-6E8A-4147-A177-3AD203B41FA5}">
                      <a16:colId xmlns:a16="http://schemas.microsoft.com/office/drawing/2014/main" val="3908240444"/>
                    </a:ext>
                  </a:extLst>
                </a:gridCol>
              </a:tblGrid>
              <a:tr h="728262">
                <a:tc>
                  <a:txBody>
                    <a:bodyPr/>
                    <a:lstStyle/>
                    <a:p>
                      <a:pPr algn="ctr" fontAlgn="b"/>
                      <a:r>
                        <a:rPr lang="it-IT" sz="1500" b="1" kern="1200" dirty="0">
                          <a:solidFill>
                            <a:prstClr val="white"/>
                          </a:solidFill>
                          <a:latin typeface="Tahoma" panose="020B0604030504040204" pitchFamily="34" charset="0"/>
                          <a:ea typeface="Tahoma" panose="020B0604030504040204" pitchFamily="34" charset="0"/>
                          <a:cs typeface="Tahoma" panose="020B0604030504040204" pitchFamily="34" charset="0"/>
                        </a:rPr>
                        <a:t>Benefit</a:t>
                      </a:r>
                      <a:endParaRPr lang="en-US" sz="1500" b="1" kern="1200" dirty="0">
                        <a:solidFill>
                          <a:prstClr val="white"/>
                        </a:solidFill>
                        <a:latin typeface="Tahoma" panose="020B0604030504040204" pitchFamily="34" charset="0"/>
                        <a:ea typeface="Tahoma" panose="020B0604030504040204" pitchFamily="34" charset="0"/>
                        <a:cs typeface="Tahoma" panose="020B060403050404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FBAD9"/>
                    </a:solidFill>
                  </a:tcPr>
                </a:tc>
                <a:tc>
                  <a:txBody>
                    <a:bodyPr/>
                    <a:lstStyle/>
                    <a:p>
                      <a:pPr marL="0" algn="ctr" defTabSz="914400" rtl="0" eaLnBrk="1" fontAlgn="ctr" latinLnBrk="0" hangingPunct="1"/>
                      <a:r>
                        <a:rPr lang="it-IT" sz="1500" b="1" kern="1200" dirty="0" err="1">
                          <a:solidFill>
                            <a:prstClr val="white"/>
                          </a:solidFill>
                          <a:latin typeface="Tahoma" panose="020B0604030504040204" pitchFamily="34" charset="0"/>
                          <a:ea typeface="Tahoma" panose="020B0604030504040204" pitchFamily="34" charset="0"/>
                          <a:cs typeface="Tahoma" panose="020B0604030504040204" pitchFamily="34" charset="0"/>
                        </a:rPr>
                        <a:t>Description</a:t>
                      </a:r>
                      <a:endParaRPr lang="en-US" sz="1500" b="1" kern="1200" dirty="0">
                        <a:solidFill>
                          <a:prstClr val="white"/>
                        </a:solidFill>
                        <a:latin typeface="Tahoma" panose="020B0604030504040204" pitchFamily="34" charset="0"/>
                        <a:ea typeface="Tahoma" panose="020B0604030504040204" pitchFamily="34" charset="0"/>
                        <a:cs typeface="Tahoma" panose="020B060403050404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FBAD9"/>
                    </a:solidFill>
                  </a:tcPr>
                </a:tc>
                <a:tc>
                  <a:txBody>
                    <a:bodyPr/>
                    <a:lstStyle/>
                    <a:p>
                      <a:pPr marL="0" algn="ctr" defTabSz="914400" rtl="0" eaLnBrk="1" fontAlgn="ctr" latinLnBrk="0" hangingPunct="1"/>
                      <a:r>
                        <a:rPr lang="en-US" sz="1500" b="1" kern="1200" dirty="0">
                          <a:solidFill>
                            <a:prstClr val="white"/>
                          </a:solidFill>
                          <a:latin typeface="Tahoma" panose="020B0604030504040204" pitchFamily="34" charset="0"/>
                          <a:ea typeface="Tahoma" panose="020B0604030504040204" pitchFamily="34" charset="0"/>
                          <a:cs typeface="Tahoma" panose="020B0604030504040204" pitchFamily="34" charset="0"/>
                        </a:rPr>
                        <a:t>Quantification</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FBAD9"/>
                    </a:solidFill>
                  </a:tcPr>
                </a:tc>
                <a:extLst>
                  <a:ext uri="{0D108BD9-81ED-4DB2-BD59-A6C34878D82A}">
                    <a16:rowId xmlns:a16="http://schemas.microsoft.com/office/drawing/2014/main" val="1433422466"/>
                  </a:ext>
                </a:extLst>
              </a:tr>
              <a:tr h="491544">
                <a:tc>
                  <a:txBody>
                    <a:bodyPr/>
                    <a:lstStyle/>
                    <a:p>
                      <a:pPr algn="ctr" fontAlgn="ctr"/>
                      <a:r>
                        <a:rPr lang="en-US" sz="1500" b="1" kern="1200" dirty="0">
                          <a:solidFill>
                            <a:prstClr val="white"/>
                          </a:solidFill>
                          <a:latin typeface="Tahoma" panose="020B0604030504040204" pitchFamily="34" charset="0"/>
                          <a:ea typeface="Tahoma" panose="020B0604030504040204" pitchFamily="34" charset="0"/>
                          <a:cs typeface="Tahoma" panose="020B0604030504040204" pitchFamily="34" charset="0"/>
                        </a:rPr>
                        <a:t>Improved maintenance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FBAD9"/>
                    </a:solidFill>
                  </a:tcPr>
                </a:tc>
                <a:tc>
                  <a:txBody>
                    <a:bodyPr/>
                    <a:lstStyle/>
                    <a:p>
                      <a:pPr marL="0" algn="ctr" defTabSz="914400" rtl="0" eaLnBrk="1" fontAlgn="ctr" latinLnBrk="0" hangingPunct="1"/>
                      <a:r>
                        <a:rPr lang="en-US" sz="1500" kern="1200" dirty="0">
                          <a:solidFill>
                            <a:prstClr val="white"/>
                          </a:solidFill>
                          <a:latin typeface="Tahoma" panose="020B0604030504040204" pitchFamily="34" charset="0"/>
                          <a:ea typeface="Tahoma" panose="020B0604030504040204" pitchFamily="34" charset="0"/>
                          <a:cs typeface="Tahoma" panose="020B0604030504040204" pitchFamily="34" charset="0"/>
                        </a:rPr>
                        <a:t>Reduced maintenance costs for old thermal plant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ctr" latinLnBrk="0" hangingPunct="1"/>
                      <a:r>
                        <a:rPr lang="en-US" sz="1500" kern="1200" dirty="0">
                          <a:solidFill>
                            <a:prstClr val="white"/>
                          </a:solidFill>
                          <a:latin typeface="Tahoma" panose="020B0604030504040204" pitchFamily="34" charset="0"/>
                          <a:ea typeface="Tahoma" panose="020B0604030504040204" pitchFamily="34" charset="0"/>
                          <a:cs typeface="Tahoma" panose="020B0604030504040204" pitchFamily="34" charset="0"/>
                        </a:rPr>
                        <a:t>Evaluated based on historical costs: 15.000 €/year</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97594596"/>
                  </a:ext>
                </a:extLst>
              </a:tr>
              <a:tr h="632745">
                <a:tc>
                  <a:txBody>
                    <a:bodyPr/>
                    <a:lstStyle/>
                    <a:p>
                      <a:pPr algn="ctr" fontAlgn="ctr"/>
                      <a:r>
                        <a:rPr lang="en-US" sz="1500" b="1" kern="1200" dirty="0">
                          <a:solidFill>
                            <a:prstClr val="white"/>
                          </a:solidFill>
                          <a:latin typeface="Tahoma" panose="020B0604030504040204" pitchFamily="34" charset="0"/>
                          <a:ea typeface="Tahoma" panose="020B0604030504040204" pitchFamily="34" charset="0"/>
                          <a:cs typeface="Tahoma" panose="020B0604030504040204" pitchFamily="34" charset="0"/>
                        </a:rPr>
                        <a:t>Improved raw materials consumption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FBAD9"/>
                    </a:solidFill>
                  </a:tcPr>
                </a:tc>
                <a:tc>
                  <a:txBody>
                    <a:bodyPr/>
                    <a:lstStyle/>
                    <a:p>
                      <a:pPr marL="0" algn="ctr" defTabSz="914400" rtl="0" eaLnBrk="1" fontAlgn="ctr" latinLnBrk="0" hangingPunct="1"/>
                      <a:r>
                        <a:rPr lang="en-US" sz="1500" kern="1200" dirty="0">
                          <a:solidFill>
                            <a:prstClr val="white"/>
                          </a:solidFill>
                          <a:latin typeface="Tahoma" panose="020B0604030504040204" pitchFamily="34" charset="0"/>
                          <a:ea typeface="Tahoma" panose="020B0604030504040204" pitchFamily="34" charset="0"/>
                          <a:cs typeface="Tahoma" panose="020B0604030504040204" pitchFamily="34" charset="0"/>
                        </a:rPr>
                        <a:t>Diathermal oil replacement for old thermal plant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ctr" latinLnBrk="0" hangingPunct="1"/>
                      <a:r>
                        <a:rPr lang="en-US" sz="1500" kern="1200" dirty="0">
                          <a:solidFill>
                            <a:prstClr val="white"/>
                          </a:solidFill>
                          <a:latin typeface="Tahoma" panose="020B0604030504040204" pitchFamily="34" charset="0"/>
                          <a:ea typeface="Tahoma" panose="020B0604030504040204" pitchFamily="34" charset="0"/>
                          <a:cs typeface="Tahoma" panose="020B0604030504040204" pitchFamily="34" charset="0"/>
                        </a:rPr>
                        <a:t>Replacement cost about 6.000 €/year</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46000004"/>
                  </a:ext>
                </a:extLst>
              </a:tr>
              <a:tr h="632745">
                <a:tc>
                  <a:txBody>
                    <a:bodyPr/>
                    <a:lstStyle/>
                    <a:p>
                      <a:pPr algn="ctr" fontAlgn="ctr"/>
                      <a:r>
                        <a:rPr lang="en-US" sz="1500" b="1" kern="1200" dirty="0">
                          <a:solidFill>
                            <a:prstClr val="white"/>
                          </a:solidFill>
                          <a:latin typeface="Tahoma" panose="020B0604030504040204" pitchFamily="34" charset="0"/>
                          <a:ea typeface="Tahoma" panose="020B0604030504040204" pitchFamily="34" charset="0"/>
                          <a:cs typeface="Tahoma" panose="020B0604030504040204" pitchFamily="34" charset="0"/>
                        </a:rPr>
                        <a:t>Improved raw materials consumption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FBAD9"/>
                    </a:solidFill>
                  </a:tcPr>
                </a:tc>
                <a:tc>
                  <a:txBody>
                    <a:bodyPr/>
                    <a:lstStyle/>
                    <a:p>
                      <a:pPr marL="0" algn="ctr" defTabSz="914400" rtl="0" eaLnBrk="1" fontAlgn="ctr" latinLnBrk="0" hangingPunct="1"/>
                      <a:r>
                        <a:rPr lang="en-US" sz="1500" kern="1200" dirty="0">
                          <a:solidFill>
                            <a:prstClr val="white"/>
                          </a:solidFill>
                          <a:latin typeface="Tahoma" panose="020B0604030504040204" pitchFamily="34" charset="0"/>
                          <a:ea typeface="Tahoma" panose="020B0604030504040204" pitchFamily="34" charset="0"/>
                          <a:cs typeface="Tahoma" panose="020B0604030504040204" pitchFamily="34" charset="0"/>
                        </a:rPr>
                        <a:t>Make-up water</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ctr" latinLnBrk="0" hangingPunct="1"/>
                      <a:r>
                        <a:rPr lang="en-US" sz="1500" kern="1200" dirty="0">
                          <a:solidFill>
                            <a:prstClr val="white"/>
                          </a:solidFill>
                          <a:latin typeface="Tahoma" panose="020B0604030504040204" pitchFamily="34" charset="0"/>
                          <a:ea typeface="Tahoma" panose="020B0604030504040204" pitchFamily="34" charset="0"/>
                          <a:cs typeface="Tahoma" panose="020B0604030504040204" pitchFamily="34" charset="0"/>
                        </a:rPr>
                        <a:t>Considering a cost of 2 €/m3, the cost of make-up water is about 1.000 €/year</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52479134"/>
                  </a:ext>
                </a:extLst>
              </a:tr>
              <a:tr h="779733">
                <a:tc>
                  <a:txBody>
                    <a:bodyPr/>
                    <a:lstStyle/>
                    <a:p>
                      <a:pPr algn="ctr" fontAlgn="ctr"/>
                      <a:r>
                        <a:rPr lang="en-US" sz="1500" b="1" kern="1200" dirty="0">
                          <a:solidFill>
                            <a:prstClr val="white"/>
                          </a:solidFill>
                          <a:latin typeface="Tahoma" panose="020B0604030504040204" pitchFamily="34" charset="0"/>
                          <a:ea typeface="Tahoma" panose="020B0604030504040204" pitchFamily="34" charset="0"/>
                          <a:cs typeface="Tahoma" panose="020B0604030504040204" pitchFamily="34" charset="0"/>
                        </a:rPr>
                        <a:t>Reduced carbon footprint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FBAD9"/>
                    </a:solidFill>
                  </a:tcPr>
                </a:tc>
                <a:tc>
                  <a:txBody>
                    <a:bodyPr/>
                    <a:lstStyle/>
                    <a:p>
                      <a:pPr marL="0" algn="ctr" defTabSz="914400" rtl="0" eaLnBrk="1" fontAlgn="ctr" latinLnBrk="0" hangingPunct="1"/>
                      <a:r>
                        <a:rPr lang="en-US" sz="1500" kern="1200" dirty="0">
                          <a:solidFill>
                            <a:prstClr val="white"/>
                          </a:solidFill>
                          <a:latin typeface="Tahoma" panose="020B0604030504040204" pitchFamily="34" charset="0"/>
                          <a:ea typeface="Tahoma" panose="020B0604030504040204" pitchFamily="34" charset="0"/>
                          <a:cs typeface="Tahoma" panose="020B0604030504040204" pitchFamily="34" charset="0"/>
                        </a:rPr>
                        <a:t>Loss of certification required by the supply chain</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ctr" latinLnBrk="0" hangingPunct="1"/>
                      <a:r>
                        <a:rPr lang="en-US" sz="1500" kern="1200" dirty="0">
                          <a:solidFill>
                            <a:prstClr val="white"/>
                          </a:solidFill>
                          <a:latin typeface="Tahoma" panose="020B0604030504040204" pitchFamily="34" charset="0"/>
                          <a:ea typeface="Tahoma" panose="020B0604030504040204" pitchFamily="34" charset="0"/>
                          <a:cs typeface="Tahoma" panose="020B0604030504040204" pitchFamily="34" charset="0"/>
                        </a:rPr>
                        <a:t>Reduction in sales quantified in at least 100.000 €/year, considering historical sales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50175017"/>
                  </a:ext>
                </a:extLst>
              </a:tr>
            </a:tbl>
          </a:graphicData>
        </a:graphic>
      </p:graphicFrame>
      <p:sp>
        <p:nvSpPr>
          <p:cNvPr id="8" name="CasellaDiTesto 7">
            <a:extLst>
              <a:ext uri="{FF2B5EF4-FFF2-40B4-BE49-F238E27FC236}">
                <a16:creationId xmlns:a16="http://schemas.microsoft.com/office/drawing/2014/main" id="{1165C23C-B675-E018-BDF7-FB136366FE58}"/>
              </a:ext>
            </a:extLst>
          </p:cNvPr>
          <p:cNvSpPr txBox="1"/>
          <p:nvPr/>
        </p:nvSpPr>
        <p:spPr>
          <a:xfrm>
            <a:off x="838201" y="5877790"/>
            <a:ext cx="4089400" cy="307777"/>
          </a:xfrm>
          <a:prstGeom prst="rect">
            <a:avLst/>
          </a:prstGeom>
          <a:noFill/>
        </p:spPr>
        <p:txBody>
          <a:bodyPr wrap="square">
            <a:spAutoFit/>
          </a:bodyPr>
          <a:lstStyle/>
          <a:p>
            <a:r>
              <a:rPr lang="en-US" sz="1400" i="1" dirty="0"/>
              <a:t>*selected investment: revamping of thermal plant</a:t>
            </a:r>
          </a:p>
        </p:txBody>
      </p:sp>
      <p:sp>
        <p:nvSpPr>
          <p:cNvPr id="9" name="TextBox 9">
            <a:extLst>
              <a:ext uri="{FF2B5EF4-FFF2-40B4-BE49-F238E27FC236}">
                <a16:creationId xmlns:a16="http://schemas.microsoft.com/office/drawing/2014/main" id="{B698CC67-480F-18EC-F904-61288CB35DBD}"/>
              </a:ext>
            </a:extLst>
          </p:cNvPr>
          <p:cNvSpPr txBox="1"/>
          <p:nvPr/>
        </p:nvSpPr>
        <p:spPr>
          <a:xfrm>
            <a:off x="838200" y="1179659"/>
            <a:ext cx="6670040" cy="353943"/>
          </a:xfrm>
          <a:prstGeom prst="rect">
            <a:avLst/>
          </a:prstGeom>
          <a:noFill/>
        </p:spPr>
        <p:txBody>
          <a:bodyPr wrap="square" rtlCol="0">
            <a:spAutoFit/>
          </a:bodyPr>
          <a:lstStyle/>
          <a:p>
            <a:r>
              <a:rPr lang="en-US" sz="1700" b="1" dirty="0"/>
              <a:t>Medium-size company – NACE 15.11 - Tanning and dressing of leather  </a:t>
            </a:r>
          </a:p>
        </p:txBody>
      </p:sp>
    </p:spTree>
    <p:extLst>
      <p:ext uri="{BB962C8B-B14F-4D97-AF65-F5344CB8AC3E}">
        <p14:creationId xmlns:p14="http://schemas.microsoft.com/office/powerpoint/2010/main" val="18147528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DE3F97C-621C-416D-A959-7621441B4D92}"/>
              </a:ext>
            </a:extLst>
          </p:cNvPr>
          <p:cNvSpPr>
            <a:spLocks noGrp="1"/>
          </p:cNvSpPr>
          <p:nvPr>
            <p:ph type="sldNum" sz="quarter" idx="11"/>
          </p:nvPr>
        </p:nvSpPr>
        <p:spPr/>
        <p:txBody>
          <a:bodyPr/>
          <a:lstStyle/>
          <a:p>
            <a:fld id="{6CB27D2B-6EBE-44C3-B170-980BFA283496}" type="slidenum">
              <a:rPr lang="en-GB" smtClean="0"/>
              <a:t>12</a:t>
            </a:fld>
            <a:endParaRPr lang="en-GB"/>
          </a:p>
        </p:txBody>
      </p:sp>
      <p:sp>
        <p:nvSpPr>
          <p:cNvPr id="6" name="Title 3">
            <a:extLst>
              <a:ext uri="{FF2B5EF4-FFF2-40B4-BE49-F238E27FC236}">
                <a16:creationId xmlns:a16="http://schemas.microsoft.com/office/drawing/2014/main" id="{6FAB8C07-9165-7404-7DA2-431A1226747D}"/>
              </a:ext>
            </a:extLst>
          </p:cNvPr>
          <p:cNvSpPr txBox="1">
            <a:spLocks/>
          </p:cNvSpPr>
          <p:nvPr/>
        </p:nvSpPr>
        <p:spPr>
          <a:xfrm>
            <a:off x="838200" y="372670"/>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2"/>
                </a:solidFill>
                <a:latin typeface="+mn-lt"/>
                <a:ea typeface="+mj-ea"/>
                <a:cs typeface="+mj-cs"/>
              </a:defRPr>
            </a:lvl1pPr>
          </a:lstStyle>
          <a:p>
            <a:r>
              <a:rPr lang="en-GB" dirty="0"/>
              <a:t>Methodology for Audits: Case Study (4/4)</a:t>
            </a:r>
          </a:p>
        </p:txBody>
      </p:sp>
      <p:sp>
        <p:nvSpPr>
          <p:cNvPr id="13" name="TextBox 12">
            <a:extLst>
              <a:ext uri="{FF2B5EF4-FFF2-40B4-BE49-F238E27FC236}">
                <a16:creationId xmlns:a16="http://schemas.microsoft.com/office/drawing/2014/main" id="{61D17865-67FE-2EE9-1CA9-19B4F85B32CC}"/>
              </a:ext>
            </a:extLst>
          </p:cNvPr>
          <p:cNvSpPr txBox="1"/>
          <p:nvPr/>
        </p:nvSpPr>
        <p:spPr>
          <a:xfrm>
            <a:off x="4441408" y="1595883"/>
            <a:ext cx="3309184" cy="369332"/>
          </a:xfrm>
          <a:prstGeom prst="rect">
            <a:avLst/>
          </a:prstGeom>
          <a:noFill/>
        </p:spPr>
        <p:txBody>
          <a:bodyPr wrap="square">
            <a:spAutoFit/>
          </a:bodyPr>
          <a:lstStyle/>
          <a:p>
            <a:pPr algn="ctr"/>
            <a:r>
              <a:rPr lang="it-IT" b="1" i="1" dirty="0"/>
              <a:t>B</a:t>
            </a:r>
            <a:r>
              <a:rPr lang="en-US" b="1" i="1" dirty="0" err="1"/>
              <a:t>usiness</a:t>
            </a:r>
            <a:r>
              <a:rPr lang="en-US" b="1" i="1" dirty="0"/>
              <a:t> Model Advancement</a:t>
            </a:r>
          </a:p>
        </p:txBody>
      </p:sp>
      <p:graphicFrame>
        <p:nvGraphicFramePr>
          <p:cNvPr id="8" name="Diagramma 7">
            <a:extLst>
              <a:ext uri="{FF2B5EF4-FFF2-40B4-BE49-F238E27FC236}">
                <a16:creationId xmlns:a16="http://schemas.microsoft.com/office/drawing/2014/main" id="{7142A2CD-010C-0D59-6EF0-085DD56DA981}"/>
              </a:ext>
            </a:extLst>
          </p:cNvPr>
          <p:cNvGraphicFramePr/>
          <p:nvPr>
            <p:extLst>
              <p:ext uri="{D42A27DB-BD31-4B8C-83A1-F6EECF244321}">
                <p14:modId xmlns:p14="http://schemas.microsoft.com/office/powerpoint/2010/main" val="2823706336"/>
              </p:ext>
            </p:extLst>
          </p:nvPr>
        </p:nvGraphicFramePr>
        <p:xfrm>
          <a:off x="314960" y="1965214"/>
          <a:ext cx="11562080" cy="42265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9">
            <a:extLst>
              <a:ext uri="{FF2B5EF4-FFF2-40B4-BE49-F238E27FC236}">
                <a16:creationId xmlns:a16="http://schemas.microsoft.com/office/drawing/2014/main" id="{9CFD65A6-54D6-04B0-35D1-8E0BF25A336A}"/>
              </a:ext>
            </a:extLst>
          </p:cNvPr>
          <p:cNvSpPr txBox="1"/>
          <p:nvPr/>
        </p:nvSpPr>
        <p:spPr>
          <a:xfrm>
            <a:off x="838200" y="1179659"/>
            <a:ext cx="6670040" cy="353943"/>
          </a:xfrm>
          <a:prstGeom prst="rect">
            <a:avLst/>
          </a:prstGeom>
          <a:noFill/>
        </p:spPr>
        <p:txBody>
          <a:bodyPr wrap="square" rtlCol="0">
            <a:spAutoFit/>
          </a:bodyPr>
          <a:lstStyle/>
          <a:p>
            <a:r>
              <a:rPr lang="en-US" sz="1700" b="1" dirty="0"/>
              <a:t>Medium-size company – NACE 15.11 - Tanning and dressing of leather  </a:t>
            </a:r>
          </a:p>
        </p:txBody>
      </p:sp>
    </p:spTree>
    <p:extLst>
      <p:ext uri="{BB962C8B-B14F-4D97-AF65-F5344CB8AC3E}">
        <p14:creationId xmlns:p14="http://schemas.microsoft.com/office/powerpoint/2010/main" val="16156938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DE3F97C-621C-416D-A959-7621441B4D92}"/>
              </a:ext>
            </a:extLst>
          </p:cNvPr>
          <p:cNvSpPr>
            <a:spLocks noGrp="1"/>
          </p:cNvSpPr>
          <p:nvPr>
            <p:ph type="sldNum" sz="quarter" idx="11"/>
          </p:nvPr>
        </p:nvSpPr>
        <p:spPr/>
        <p:txBody>
          <a:bodyPr/>
          <a:lstStyle/>
          <a:p>
            <a:fld id="{6CB27D2B-6EBE-44C3-B170-980BFA283496}" type="slidenum">
              <a:rPr lang="en-GB" smtClean="0"/>
              <a:t>13</a:t>
            </a:fld>
            <a:endParaRPr lang="en-GB"/>
          </a:p>
        </p:txBody>
      </p:sp>
      <p:sp>
        <p:nvSpPr>
          <p:cNvPr id="8" name="Title 7">
            <a:extLst>
              <a:ext uri="{FF2B5EF4-FFF2-40B4-BE49-F238E27FC236}">
                <a16:creationId xmlns:a16="http://schemas.microsoft.com/office/drawing/2014/main" id="{7D99C14B-5CE1-8466-227C-26AB77D9B716}"/>
              </a:ext>
            </a:extLst>
          </p:cNvPr>
          <p:cNvSpPr>
            <a:spLocks noGrp="1"/>
          </p:cNvSpPr>
          <p:nvPr>
            <p:ph type="title"/>
          </p:nvPr>
        </p:nvSpPr>
        <p:spPr>
          <a:xfrm>
            <a:off x="838200" y="384810"/>
            <a:ext cx="10515600" cy="1325563"/>
          </a:xfrm>
        </p:spPr>
        <p:txBody>
          <a:bodyPr/>
          <a:lstStyle/>
          <a:p>
            <a:r>
              <a:rPr lang="en-GB" sz="4000" dirty="0"/>
              <a:t>Methodology for Audits: Overall results</a:t>
            </a:r>
            <a:br>
              <a:rPr lang="en-GB" dirty="0"/>
            </a:br>
            <a:endParaRPr lang="en-US" dirty="0"/>
          </a:p>
        </p:txBody>
      </p:sp>
      <p:sp>
        <p:nvSpPr>
          <p:cNvPr id="3" name="Text Placeholder 2">
            <a:extLst>
              <a:ext uri="{FF2B5EF4-FFF2-40B4-BE49-F238E27FC236}">
                <a16:creationId xmlns:a16="http://schemas.microsoft.com/office/drawing/2014/main" id="{B8234154-1B16-13AB-953C-C95CBB720337}"/>
              </a:ext>
            </a:extLst>
          </p:cNvPr>
          <p:cNvSpPr>
            <a:spLocks noGrp="1"/>
          </p:cNvSpPr>
          <p:nvPr>
            <p:ph type="body" sz="quarter" idx="12"/>
          </p:nvPr>
        </p:nvSpPr>
        <p:spPr>
          <a:xfrm>
            <a:off x="6720840" y="1027906"/>
            <a:ext cx="4831080" cy="3879374"/>
          </a:xfrm>
        </p:spPr>
        <p:txBody>
          <a:bodyPr/>
          <a:lstStyle/>
          <a:p>
            <a:pPr marL="457200" indent="-457200">
              <a:buFont typeface="Arial" panose="020B0604020202020204" pitchFamily="34" charset="0"/>
              <a:buChar char="•"/>
            </a:pPr>
            <a:r>
              <a:rPr lang="en-GB" sz="2400" dirty="0">
                <a:solidFill>
                  <a:schemeClr val="tx1">
                    <a:lumMod val="50000"/>
                  </a:schemeClr>
                </a:solidFill>
                <a:latin typeface="Tahoma" panose="020B0604030504040204" pitchFamily="34" charset="0"/>
                <a:ea typeface="Tahoma" panose="020B0604030504040204" pitchFamily="34" charset="0"/>
                <a:cs typeface="Tahoma" panose="020B0604030504040204" pitchFamily="34" charset="0"/>
              </a:rPr>
              <a:t>DEESME has conducted 42 audits in Bulgaria, Italy, Germany and Poland</a:t>
            </a:r>
          </a:p>
          <a:p>
            <a:pPr marL="457200" indent="-457200">
              <a:buFont typeface="Arial" panose="020B0604020202020204" pitchFamily="34" charset="0"/>
              <a:buChar char="•"/>
            </a:pPr>
            <a:r>
              <a:rPr lang="en-GB" sz="2400" dirty="0">
                <a:solidFill>
                  <a:schemeClr val="tx1">
                    <a:lumMod val="50000"/>
                  </a:schemeClr>
                </a:solidFill>
                <a:latin typeface="Tahoma" panose="020B0604030504040204" pitchFamily="34" charset="0"/>
                <a:ea typeface="Tahoma" panose="020B0604030504040204" pitchFamily="34" charset="0"/>
                <a:cs typeface="Tahoma" panose="020B0604030504040204" pitchFamily="34" charset="0"/>
              </a:rPr>
              <a:t>The area most affected by MBs are ‘activities’ and ‘resources’ (e.g. increased productivity, improved safety, improved raw material consumption)</a:t>
            </a:r>
          </a:p>
          <a:p>
            <a:pPr marL="457200" indent="-457200">
              <a:buFont typeface="Arial" panose="020B0604020202020204" pitchFamily="34" charset="0"/>
              <a:buChar char="•"/>
            </a:pPr>
            <a:endParaRPr lang="en-GB" dirty="0"/>
          </a:p>
        </p:txBody>
      </p:sp>
      <p:pic>
        <p:nvPicPr>
          <p:cNvPr id="6" name="Immagine 5" descr="Immagine che contiene testo, schermata, Policromia, Parallelo&#10;&#10;Descrizione generata automaticamente">
            <a:extLst>
              <a:ext uri="{FF2B5EF4-FFF2-40B4-BE49-F238E27FC236}">
                <a16:creationId xmlns:a16="http://schemas.microsoft.com/office/drawing/2014/main" id="{E3F73FBA-DDCD-875E-12B7-B886415E891A}"/>
              </a:ext>
            </a:extLst>
          </p:cNvPr>
          <p:cNvPicPr>
            <a:picLocks noChangeAspect="1"/>
          </p:cNvPicPr>
          <p:nvPr/>
        </p:nvPicPr>
        <p:blipFill>
          <a:blip r:embed="rId2"/>
          <a:stretch>
            <a:fillRect/>
          </a:stretch>
        </p:blipFill>
        <p:spPr>
          <a:xfrm>
            <a:off x="1103778" y="1027906"/>
            <a:ext cx="5351485" cy="5041934"/>
          </a:xfrm>
          <a:prstGeom prst="rect">
            <a:avLst/>
          </a:prstGeom>
          <a:ln>
            <a:solidFill>
              <a:schemeClr val="bg2">
                <a:lumMod val="10000"/>
              </a:schemeClr>
            </a:solidFill>
          </a:ln>
        </p:spPr>
      </p:pic>
    </p:spTree>
    <p:extLst>
      <p:ext uri="{BB962C8B-B14F-4D97-AF65-F5344CB8AC3E}">
        <p14:creationId xmlns:p14="http://schemas.microsoft.com/office/powerpoint/2010/main" val="14420840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DE3F97C-621C-416D-A959-7621441B4D92}"/>
              </a:ext>
            </a:extLst>
          </p:cNvPr>
          <p:cNvSpPr>
            <a:spLocks noGrp="1"/>
          </p:cNvSpPr>
          <p:nvPr>
            <p:ph type="sldNum" sz="quarter" idx="11"/>
          </p:nvPr>
        </p:nvSpPr>
        <p:spPr/>
        <p:txBody>
          <a:bodyPr/>
          <a:lstStyle/>
          <a:p>
            <a:fld id="{6CB27D2B-6EBE-44C3-B170-980BFA283496}" type="slidenum">
              <a:rPr lang="en-GB" smtClean="0"/>
              <a:t>14</a:t>
            </a:fld>
            <a:endParaRPr lang="en-GB"/>
          </a:p>
        </p:txBody>
      </p:sp>
      <p:sp>
        <p:nvSpPr>
          <p:cNvPr id="6" name="Title 3">
            <a:extLst>
              <a:ext uri="{FF2B5EF4-FFF2-40B4-BE49-F238E27FC236}">
                <a16:creationId xmlns:a16="http://schemas.microsoft.com/office/drawing/2014/main" id="{6FAB8C07-9165-7404-7DA2-431A1226747D}"/>
              </a:ext>
            </a:extLst>
          </p:cNvPr>
          <p:cNvSpPr txBox="1">
            <a:spLocks/>
          </p:cNvSpPr>
          <p:nvPr/>
        </p:nvSpPr>
        <p:spPr>
          <a:xfrm>
            <a:off x="838200" y="372670"/>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2"/>
                </a:solidFill>
                <a:latin typeface="+mn-lt"/>
                <a:ea typeface="+mj-ea"/>
                <a:cs typeface="+mj-cs"/>
              </a:defRPr>
            </a:lvl1pPr>
          </a:lstStyle>
          <a:p>
            <a:r>
              <a:rPr lang="en-GB" dirty="0"/>
              <a:t>Integration of MBs in the Energy Management System</a:t>
            </a:r>
          </a:p>
        </p:txBody>
      </p:sp>
      <p:sp>
        <p:nvSpPr>
          <p:cNvPr id="3" name="CasellaDiTesto 2">
            <a:extLst>
              <a:ext uri="{FF2B5EF4-FFF2-40B4-BE49-F238E27FC236}">
                <a16:creationId xmlns:a16="http://schemas.microsoft.com/office/drawing/2014/main" id="{BC2B0B6E-6D51-47F4-A845-CB5C331A9BE7}"/>
              </a:ext>
            </a:extLst>
          </p:cNvPr>
          <p:cNvSpPr txBox="1"/>
          <p:nvPr/>
        </p:nvSpPr>
        <p:spPr>
          <a:xfrm>
            <a:off x="525636" y="1894678"/>
            <a:ext cx="6433429" cy="3785652"/>
          </a:xfrm>
          <a:prstGeom prst="rect">
            <a:avLst/>
          </a:prstGeom>
          <a:noFill/>
          <a:ln>
            <a:noFill/>
          </a:ln>
        </p:spPr>
        <p:txBody>
          <a:bodyPr wrap="square">
            <a:spAutoFit/>
          </a:bodyPr>
          <a:lstStyle/>
          <a:p>
            <a:pPr marL="342900" indent="-342900">
              <a:buFont typeface="Arial" panose="020B0604020202020204" pitchFamily="34" charset="0"/>
              <a:buChar char="•"/>
            </a:pPr>
            <a:r>
              <a:rPr lang="it-IT" sz="2400" dirty="0">
                <a:solidFill>
                  <a:schemeClr val="tx1">
                    <a:lumMod val="50000"/>
                  </a:schemeClr>
                </a:solidFill>
                <a:latin typeface="Tahoma" panose="020B0604030504040204" pitchFamily="34" charset="0"/>
                <a:ea typeface="Tahoma" panose="020B0604030504040204" pitchFamily="34" charset="0"/>
                <a:cs typeface="Tahoma" panose="020B0604030504040204" pitchFamily="34" charset="0"/>
              </a:rPr>
              <a:t>D</a:t>
            </a:r>
            <a:r>
              <a:rPr lang="en-US" sz="2400" dirty="0">
                <a:solidFill>
                  <a:schemeClr val="tx1">
                    <a:lumMod val="50000"/>
                  </a:schemeClr>
                </a:solidFill>
                <a:latin typeface="Tahoma" panose="020B0604030504040204" pitchFamily="34" charset="0"/>
                <a:ea typeface="Tahoma" panose="020B0604030504040204" pitchFamily="34" charset="0"/>
                <a:cs typeface="Tahoma" panose="020B0604030504040204" pitchFamily="34" charset="0"/>
              </a:rPr>
              <a:t>EESME developed a set of guideline aimed at incorporating Multiple Benefits in the Energy Management System</a:t>
            </a:r>
          </a:p>
          <a:p>
            <a:pPr marL="342900" indent="-342900">
              <a:buFont typeface="Arial" panose="020B0604020202020204" pitchFamily="34" charset="0"/>
              <a:buChar char="•"/>
            </a:pPr>
            <a:endParaRPr lang="en-US" sz="2400" dirty="0">
              <a:solidFill>
                <a:schemeClr val="tx1">
                  <a:lumMod val="50000"/>
                </a:schemeClr>
              </a:solidFill>
              <a:latin typeface="Tahoma" panose="020B0604030504040204" pitchFamily="34" charset="0"/>
              <a:ea typeface="Tahoma" panose="020B0604030504040204" pitchFamily="34" charset="0"/>
              <a:cs typeface="Tahoma" panose="020B0604030504040204" pitchFamily="34" charset="0"/>
            </a:endParaRPr>
          </a:p>
          <a:p>
            <a:pPr marL="342900" indent="-342900">
              <a:buFont typeface="Arial" panose="020B0604020202020204" pitchFamily="34" charset="0"/>
              <a:buChar char="•"/>
            </a:pPr>
            <a:r>
              <a:rPr lang="en-US" sz="2400" dirty="0">
                <a:solidFill>
                  <a:schemeClr val="tx1">
                    <a:lumMod val="50000"/>
                  </a:schemeClr>
                </a:solidFill>
                <a:latin typeface="Tahoma" panose="020B0604030504040204" pitchFamily="34" charset="0"/>
                <a:ea typeface="Tahoma" panose="020B0604030504040204" pitchFamily="34" charset="0"/>
                <a:cs typeface="Tahoma" panose="020B0604030504040204" pitchFamily="34" charset="0"/>
              </a:rPr>
              <a:t>The guidelines identifies relationships between the MBs approach and the ISO 50001 standard providing specific recommendations to account for MBs in each relevant standard’s clause. </a:t>
            </a:r>
          </a:p>
          <a:p>
            <a:endParaRPr lang="en-US" sz="2400" dirty="0">
              <a:solidFill>
                <a:schemeClr val="tx1">
                  <a:lumMod val="50000"/>
                </a:schemeClr>
              </a:solidFill>
              <a:latin typeface="Tahoma" panose="020B0604030504040204" pitchFamily="34" charset="0"/>
              <a:ea typeface="Tahoma" panose="020B0604030504040204" pitchFamily="34" charset="0"/>
              <a:cs typeface="Tahoma" panose="020B0604030504040204" pitchFamily="34" charset="0"/>
            </a:endParaRPr>
          </a:p>
        </p:txBody>
      </p:sp>
      <p:pic>
        <p:nvPicPr>
          <p:cNvPr id="5" name="Immagine 4">
            <a:extLst>
              <a:ext uri="{FF2B5EF4-FFF2-40B4-BE49-F238E27FC236}">
                <a16:creationId xmlns:a16="http://schemas.microsoft.com/office/drawing/2014/main" id="{83404099-B5E9-B387-7379-2D3741EDFF5E}"/>
              </a:ext>
            </a:extLst>
          </p:cNvPr>
          <p:cNvPicPr>
            <a:picLocks noChangeAspect="1"/>
          </p:cNvPicPr>
          <p:nvPr/>
        </p:nvPicPr>
        <p:blipFill>
          <a:blip r:embed="rId2"/>
          <a:stretch>
            <a:fillRect/>
          </a:stretch>
        </p:blipFill>
        <p:spPr>
          <a:xfrm>
            <a:off x="7122160" y="1894678"/>
            <a:ext cx="3512972" cy="3460202"/>
          </a:xfrm>
          <a:prstGeom prst="rect">
            <a:avLst/>
          </a:prstGeom>
          <a:ln>
            <a:solidFill>
              <a:srgbClr val="5FBAD9"/>
            </a:solidFill>
          </a:ln>
        </p:spPr>
      </p:pic>
      <p:pic>
        <p:nvPicPr>
          <p:cNvPr id="8" name="Immagine 7" descr="Immagine che contiene modello, Elementi grafici, pixel, design&#10;&#10;Descrizione generata automaticamente">
            <a:extLst>
              <a:ext uri="{FF2B5EF4-FFF2-40B4-BE49-F238E27FC236}">
                <a16:creationId xmlns:a16="http://schemas.microsoft.com/office/drawing/2014/main" id="{CA4814E4-8BAB-589A-F7F7-ED0A4E4D3E1E}"/>
              </a:ext>
            </a:extLst>
          </p:cNvPr>
          <p:cNvPicPr>
            <a:picLocks noChangeAspect="1"/>
          </p:cNvPicPr>
          <p:nvPr/>
        </p:nvPicPr>
        <p:blipFill rotWithShape="1">
          <a:blip r:embed="rId3"/>
          <a:srcRect l="8793" t="7475" r="9018" b="8652"/>
          <a:stretch/>
        </p:blipFill>
        <p:spPr>
          <a:xfrm>
            <a:off x="10739473" y="3872589"/>
            <a:ext cx="1452527" cy="1482291"/>
          </a:xfrm>
          <a:prstGeom prst="rect">
            <a:avLst/>
          </a:prstGeom>
        </p:spPr>
      </p:pic>
    </p:spTree>
    <p:extLst>
      <p:ext uri="{BB962C8B-B14F-4D97-AF65-F5344CB8AC3E}">
        <p14:creationId xmlns:p14="http://schemas.microsoft.com/office/powerpoint/2010/main" val="1074494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DE3F97C-621C-416D-A959-7621441B4D92}"/>
              </a:ext>
            </a:extLst>
          </p:cNvPr>
          <p:cNvSpPr>
            <a:spLocks noGrp="1"/>
          </p:cNvSpPr>
          <p:nvPr>
            <p:ph type="sldNum" sz="quarter" idx="11"/>
          </p:nvPr>
        </p:nvSpPr>
        <p:spPr/>
        <p:txBody>
          <a:bodyPr/>
          <a:lstStyle/>
          <a:p>
            <a:fld id="{6CB27D2B-6EBE-44C3-B170-980BFA283496}" type="slidenum">
              <a:rPr lang="en-GB" smtClean="0"/>
              <a:t>15</a:t>
            </a:fld>
            <a:endParaRPr lang="en-GB"/>
          </a:p>
        </p:txBody>
      </p:sp>
      <p:sp>
        <p:nvSpPr>
          <p:cNvPr id="6" name="Title 3">
            <a:extLst>
              <a:ext uri="{FF2B5EF4-FFF2-40B4-BE49-F238E27FC236}">
                <a16:creationId xmlns:a16="http://schemas.microsoft.com/office/drawing/2014/main" id="{6FAB8C07-9165-7404-7DA2-431A1226747D}"/>
              </a:ext>
            </a:extLst>
          </p:cNvPr>
          <p:cNvSpPr txBox="1">
            <a:spLocks/>
          </p:cNvSpPr>
          <p:nvPr/>
        </p:nvSpPr>
        <p:spPr>
          <a:xfrm>
            <a:off x="838200" y="372670"/>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2"/>
                </a:solidFill>
                <a:latin typeface="+mn-lt"/>
                <a:ea typeface="+mj-ea"/>
                <a:cs typeface="+mj-cs"/>
              </a:defRPr>
            </a:lvl1pPr>
          </a:lstStyle>
          <a:p>
            <a:r>
              <a:rPr lang="en-GB" dirty="0"/>
              <a:t>Integration of MBs in the Energy Management System</a:t>
            </a:r>
          </a:p>
        </p:txBody>
      </p:sp>
      <p:graphicFrame>
        <p:nvGraphicFramePr>
          <p:cNvPr id="4" name="Diagramma 3">
            <a:extLst>
              <a:ext uri="{FF2B5EF4-FFF2-40B4-BE49-F238E27FC236}">
                <a16:creationId xmlns:a16="http://schemas.microsoft.com/office/drawing/2014/main" id="{5E11D59A-F9AB-B8B3-D406-4306F44DA810}"/>
              </a:ext>
            </a:extLst>
          </p:cNvPr>
          <p:cNvGraphicFramePr/>
          <p:nvPr>
            <p:extLst>
              <p:ext uri="{D42A27DB-BD31-4B8C-83A1-F6EECF244321}">
                <p14:modId xmlns:p14="http://schemas.microsoft.com/office/powerpoint/2010/main" val="2791714936"/>
              </p:ext>
            </p:extLst>
          </p:nvPr>
        </p:nvGraphicFramePr>
        <p:xfrm>
          <a:off x="396240" y="1499937"/>
          <a:ext cx="11541760" cy="46532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178447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DE3F97C-621C-416D-A959-7621441B4D92}"/>
              </a:ext>
            </a:extLst>
          </p:cNvPr>
          <p:cNvSpPr>
            <a:spLocks noGrp="1"/>
          </p:cNvSpPr>
          <p:nvPr>
            <p:ph type="sldNum" sz="quarter" idx="11"/>
          </p:nvPr>
        </p:nvSpPr>
        <p:spPr/>
        <p:txBody>
          <a:bodyPr/>
          <a:lstStyle/>
          <a:p>
            <a:fld id="{6CB27D2B-6EBE-44C3-B170-980BFA283496}" type="slidenum">
              <a:rPr lang="en-GB" smtClean="0"/>
              <a:t>16</a:t>
            </a:fld>
            <a:endParaRPr lang="en-GB"/>
          </a:p>
        </p:txBody>
      </p:sp>
      <p:sp>
        <p:nvSpPr>
          <p:cNvPr id="6" name="Title 3">
            <a:extLst>
              <a:ext uri="{FF2B5EF4-FFF2-40B4-BE49-F238E27FC236}">
                <a16:creationId xmlns:a16="http://schemas.microsoft.com/office/drawing/2014/main" id="{6FAB8C07-9165-7404-7DA2-431A1226747D}"/>
              </a:ext>
            </a:extLst>
          </p:cNvPr>
          <p:cNvSpPr txBox="1">
            <a:spLocks/>
          </p:cNvSpPr>
          <p:nvPr/>
        </p:nvSpPr>
        <p:spPr>
          <a:xfrm>
            <a:off x="838200" y="372670"/>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2"/>
                </a:solidFill>
                <a:latin typeface="+mn-lt"/>
                <a:ea typeface="+mj-ea"/>
                <a:cs typeface="+mj-cs"/>
              </a:defRPr>
            </a:lvl1pPr>
          </a:lstStyle>
          <a:p>
            <a:r>
              <a:rPr lang="en-GB" dirty="0"/>
              <a:t>Next activities</a:t>
            </a:r>
          </a:p>
        </p:txBody>
      </p:sp>
      <p:pic>
        <p:nvPicPr>
          <p:cNvPr id="3" name="Picture 2" descr="DEESME 2050 – Sogesca">
            <a:hlinkClick r:id="rId2"/>
            <a:extLst>
              <a:ext uri="{FF2B5EF4-FFF2-40B4-BE49-F238E27FC236}">
                <a16:creationId xmlns:a16="http://schemas.microsoft.com/office/drawing/2014/main" id="{B870E7B4-4697-7368-FBD1-AEF8C89BE3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7185" y="1125927"/>
            <a:ext cx="5357630" cy="428747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FB2FDA7-4C3C-33E5-3C40-460C7DEE61D0}"/>
              </a:ext>
            </a:extLst>
          </p:cNvPr>
          <p:cNvSpPr txBox="1"/>
          <p:nvPr/>
        </p:nvSpPr>
        <p:spPr>
          <a:xfrm>
            <a:off x="3417185" y="5413403"/>
            <a:ext cx="5758122" cy="461665"/>
          </a:xfrm>
          <a:prstGeom prst="rect">
            <a:avLst/>
          </a:prstGeom>
          <a:noFill/>
        </p:spPr>
        <p:txBody>
          <a:bodyPr wrap="square">
            <a:spAutoFit/>
          </a:bodyPr>
          <a:lstStyle/>
          <a:p>
            <a:r>
              <a:rPr lang="en-US" sz="2400" dirty="0">
                <a:latin typeface="Tahoma" panose="020B0604030504040204" pitchFamily="34" charset="0"/>
                <a:ea typeface="Tahoma" panose="020B0604030504040204" pitchFamily="34" charset="0"/>
                <a:cs typeface="Tahoma" panose="020B0604030504040204" pitchFamily="34" charset="0"/>
                <a:hlinkClick r:id="rId2"/>
              </a:rPr>
              <a:t>https://ieecp.org/projects/deesme2050/</a:t>
            </a:r>
            <a:endParaRPr lang="en-US" sz="24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2944573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DE3F97C-621C-416D-A959-7621441B4D92}"/>
              </a:ext>
            </a:extLst>
          </p:cNvPr>
          <p:cNvSpPr>
            <a:spLocks noGrp="1"/>
          </p:cNvSpPr>
          <p:nvPr>
            <p:ph type="sldNum" sz="quarter" idx="11"/>
          </p:nvPr>
        </p:nvSpPr>
        <p:spPr/>
        <p:txBody>
          <a:bodyPr/>
          <a:lstStyle/>
          <a:p>
            <a:fld id="{6CB27D2B-6EBE-44C3-B170-980BFA283496}" type="slidenum">
              <a:rPr lang="en-GB" smtClean="0"/>
              <a:t>17</a:t>
            </a:fld>
            <a:endParaRPr lang="en-GB"/>
          </a:p>
        </p:txBody>
      </p:sp>
      <p:sp>
        <p:nvSpPr>
          <p:cNvPr id="6" name="Title 3">
            <a:extLst>
              <a:ext uri="{FF2B5EF4-FFF2-40B4-BE49-F238E27FC236}">
                <a16:creationId xmlns:a16="http://schemas.microsoft.com/office/drawing/2014/main" id="{6FAB8C07-9165-7404-7DA2-431A1226747D}"/>
              </a:ext>
            </a:extLst>
          </p:cNvPr>
          <p:cNvSpPr txBox="1">
            <a:spLocks/>
          </p:cNvSpPr>
          <p:nvPr/>
        </p:nvSpPr>
        <p:spPr>
          <a:xfrm>
            <a:off x="838200" y="372670"/>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2"/>
                </a:solidFill>
                <a:latin typeface="+mn-lt"/>
                <a:ea typeface="+mj-ea"/>
                <a:cs typeface="+mj-cs"/>
              </a:defRPr>
            </a:lvl1pPr>
          </a:lstStyle>
          <a:p>
            <a:r>
              <a:rPr lang="en-GB" dirty="0"/>
              <a:t>What about micro-enterprises?</a:t>
            </a:r>
          </a:p>
        </p:txBody>
      </p:sp>
      <p:pic>
        <p:nvPicPr>
          <p:cNvPr id="4" name="Immagine 3">
            <a:extLst>
              <a:ext uri="{FF2B5EF4-FFF2-40B4-BE49-F238E27FC236}">
                <a16:creationId xmlns:a16="http://schemas.microsoft.com/office/drawing/2014/main" id="{F33AA946-84A9-ADE5-55A6-967777EBD705}"/>
              </a:ext>
            </a:extLst>
          </p:cNvPr>
          <p:cNvPicPr>
            <a:picLocks noChangeAspect="1"/>
          </p:cNvPicPr>
          <p:nvPr/>
        </p:nvPicPr>
        <p:blipFill>
          <a:blip r:embed="rId2"/>
          <a:stretch>
            <a:fillRect/>
          </a:stretch>
        </p:blipFill>
        <p:spPr>
          <a:xfrm>
            <a:off x="606623" y="1476273"/>
            <a:ext cx="8496737" cy="3905451"/>
          </a:xfrm>
          <a:prstGeom prst="rect">
            <a:avLst/>
          </a:prstGeom>
        </p:spPr>
      </p:pic>
      <p:pic>
        <p:nvPicPr>
          <p:cNvPr id="2050" name="Picture 2">
            <a:extLst>
              <a:ext uri="{FF2B5EF4-FFF2-40B4-BE49-F238E27FC236}">
                <a16:creationId xmlns:a16="http://schemas.microsoft.com/office/drawing/2014/main" id="{9B68DCB4-EB39-2A69-864E-F3F9B1D586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86240" y="2026027"/>
            <a:ext cx="2789142" cy="2805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18433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ECDA5-D8CB-484F-A87E-F038C5FAB24C}"/>
              </a:ext>
            </a:extLst>
          </p:cNvPr>
          <p:cNvSpPr>
            <a:spLocks noGrp="1"/>
          </p:cNvSpPr>
          <p:nvPr>
            <p:ph type="title"/>
          </p:nvPr>
        </p:nvSpPr>
        <p:spPr/>
        <p:txBody>
          <a:bodyPr/>
          <a:lstStyle/>
          <a:p>
            <a:endParaRPr lang="en-GB" dirty="0"/>
          </a:p>
        </p:txBody>
      </p:sp>
      <p:sp>
        <p:nvSpPr>
          <p:cNvPr id="3" name="Slide Number Placeholder 2">
            <a:extLst>
              <a:ext uri="{FF2B5EF4-FFF2-40B4-BE49-F238E27FC236}">
                <a16:creationId xmlns:a16="http://schemas.microsoft.com/office/drawing/2014/main" id="{1486E449-91C1-465A-9D23-C82794A2D43C}"/>
              </a:ext>
            </a:extLst>
          </p:cNvPr>
          <p:cNvSpPr>
            <a:spLocks noGrp="1"/>
          </p:cNvSpPr>
          <p:nvPr>
            <p:ph type="sldNum" sz="quarter" idx="11"/>
          </p:nvPr>
        </p:nvSpPr>
        <p:spPr/>
        <p:txBody>
          <a:bodyPr/>
          <a:lstStyle/>
          <a:p>
            <a:fld id="{6CB27D2B-6EBE-44C3-B170-980BFA283496}" type="slidenum">
              <a:rPr lang="en-GB" smtClean="0"/>
              <a:t>18</a:t>
            </a:fld>
            <a:endParaRPr lang="en-GB"/>
          </a:p>
        </p:txBody>
      </p:sp>
    </p:spTree>
    <p:extLst>
      <p:ext uri="{BB962C8B-B14F-4D97-AF65-F5344CB8AC3E}">
        <p14:creationId xmlns:p14="http://schemas.microsoft.com/office/powerpoint/2010/main" val="22351259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DE3F97C-621C-416D-A959-7621441B4D92}"/>
              </a:ext>
            </a:extLst>
          </p:cNvPr>
          <p:cNvSpPr>
            <a:spLocks noGrp="1"/>
          </p:cNvSpPr>
          <p:nvPr>
            <p:ph type="sldNum" sz="quarter" idx="11"/>
          </p:nvPr>
        </p:nvSpPr>
        <p:spPr/>
        <p:txBody>
          <a:bodyPr/>
          <a:lstStyle/>
          <a:p>
            <a:fld id="{6CB27D2B-6EBE-44C3-B170-980BFA283496}" type="slidenum">
              <a:rPr lang="en-GB" smtClean="0"/>
              <a:t>19</a:t>
            </a:fld>
            <a:endParaRPr lang="en-GB"/>
          </a:p>
        </p:txBody>
      </p:sp>
      <p:sp>
        <p:nvSpPr>
          <p:cNvPr id="6" name="Title 3">
            <a:extLst>
              <a:ext uri="{FF2B5EF4-FFF2-40B4-BE49-F238E27FC236}">
                <a16:creationId xmlns:a16="http://schemas.microsoft.com/office/drawing/2014/main" id="{6FAB8C07-9165-7404-7DA2-431A1226747D}"/>
              </a:ext>
            </a:extLst>
          </p:cNvPr>
          <p:cNvSpPr txBox="1">
            <a:spLocks/>
          </p:cNvSpPr>
          <p:nvPr/>
        </p:nvSpPr>
        <p:spPr>
          <a:xfrm>
            <a:off x="4298482" y="2766218"/>
            <a:ext cx="3595036" cy="1325563"/>
          </a:xfrm>
          <a:prstGeom prst="rect">
            <a:avLst/>
          </a:prstGeom>
        </p:spPr>
        <p:txBody>
          <a:bodyPr/>
          <a:lstStyle>
            <a:lvl1pPr algn="l" defTabSz="914400" rtl="0" eaLnBrk="1" latinLnBrk="0" hangingPunct="1">
              <a:lnSpc>
                <a:spcPct val="90000"/>
              </a:lnSpc>
              <a:spcBef>
                <a:spcPct val="0"/>
              </a:spcBef>
              <a:buNone/>
              <a:defRPr sz="4400" kern="1200">
                <a:solidFill>
                  <a:schemeClr val="tx2"/>
                </a:solidFill>
                <a:latin typeface="+mn-lt"/>
                <a:ea typeface="+mj-ea"/>
                <a:cs typeface="+mj-cs"/>
              </a:defRPr>
            </a:lvl1pPr>
          </a:lstStyle>
          <a:p>
            <a:r>
              <a:rPr lang="en-GB" dirty="0"/>
              <a:t>Backup slides</a:t>
            </a:r>
          </a:p>
        </p:txBody>
      </p:sp>
    </p:spTree>
    <p:extLst>
      <p:ext uri="{BB962C8B-B14F-4D97-AF65-F5344CB8AC3E}">
        <p14:creationId xmlns:p14="http://schemas.microsoft.com/office/powerpoint/2010/main" val="626107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DE3F97C-621C-416D-A959-7621441B4D92}"/>
              </a:ext>
            </a:extLst>
          </p:cNvPr>
          <p:cNvSpPr>
            <a:spLocks noGrp="1"/>
          </p:cNvSpPr>
          <p:nvPr>
            <p:ph type="sldNum" sz="quarter" idx="11"/>
          </p:nvPr>
        </p:nvSpPr>
        <p:spPr/>
        <p:txBody>
          <a:bodyPr/>
          <a:lstStyle/>
          <a:p>
            <a:fld id="{6CB27D2B-6EBE-44C3-B170-980BFA283496}" type="slidenum">
              <a:rPr lang="en-GB" smtClean="0"/>
              <a:t>20</a:t>
            </a:fld>
            <a:endParaRPr lang="en-GB"/>
          </a:p>
        </p:txBody>
      </p:sp>
      <p:sp>
        <p:nvSpPr>
          <p:cNvPr id="6" name="Title 3">
            <a:extLst>
              <a:ext uri="{FF2B5EF4-FFF2-40B4-BE49-F238E27FC236}">
                <a16:creationId xmlns:a16="http://schemas.microsoft.com/office/drawing/2014/main" id="{6FAB8C07-9165-7404-7DA2-431A1226747D}"/>
              </a:ext>
            </a:extLst>
          </p:cNvPr>
          <p:cNvSpPr txBox="1">
            <a:spLocks/>
          </p:cNvSpPr>
          <p:nvPr/>
        </p:nvSpPr>
        <p:spPr>
          <a:xfrm>
            <a:off x="838200" y="372670"/>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2"/>
                </a:solidFill>
                <a:latin typeface="+mn-lt"/>
                <a:ea typeface="+mj-ea"/>
                <a:cs typeface="+mj-cs"/>
              </a:defRPr>
            </a:lvl1pPr>
          </a:lstStyle>
          <a:p>
            <a:r>
              <a:rPr lang="en-GB" dirty="0"/>
              <a:t>Energy Management System: Case Study</a:t>
            </a:r>
          </a:p>
        </p:txBody>
      </p:sp>
      <p:sp>
        <p:nvSpPr>
          <p:cNvPr id="4" name="CasellaDiTesto 3">
            <a:extLst>
              <a:ext uri="{FF2B5EF4-FFF2-40B4-BE49-F238E27FC236}">
                <a16:creationId xmlns:a16="http://schemas.microsoft.com/office/drawing/2014/main" id="{E17720D9-77F8-FED4-FB28-5447D3AAD9B1}"/>
              </a:ext>
            </a:extLst>
          </p:cNvPr>
          <p:cNvSpPr txBox="1"/>
          <p:nvPr/>
        </p:nvSpPr>
        <p:spPr>
          <a:xfrm>
            <a:off x="838199" y="1375067"/>
            <a:ext cx="8103669" cy="369332"/>
          </a:xfrm>
          <a:prstGeom prst="rect">
            <a:avLst/>
          </a:prstGeom>
          <a:noFill/>
        </p:spPr>
        <p:txBody>
          <a:bodyPr wrap="square">
            <a:spAutoFit/>
          </a:bodyPr>
          <a:lstStyle/>
          <a:p>
            <a:r>
              <a:rPr lang="en-US" b="1" dirty="0"/>
              <a:t>Small</a:t>
            </a:r>
            <a:r>
              <a:rPr lang="en-US" sz="1800" b="1" dirty="0"/>
              <a:t>-size company – Metal elements production</a:t>
            </a:r>
          </a:p>
        </p:txBody>
      </p:sp>
      <p:sp>
        <p:nvSpPr>
          <p:cNvPr id="25" name="CasellaDiTesto 24">
            <a:extLst>
              <a:ext uri="{FF2B5EF4-FFF2-40B4-BE49-F238E27FC236}">
                <a16:creationId xmlns:a16="http://schemas.microsoft.com/office/drawing/2014/main" id="{53615450-342B-0CAB-9034-CFBA9EFDF919}"/>
              </a:ext>
            </a:extLst>
          </p:cNvPr>
          <p:cNvSpPr txBox="1"/>
          <p:nvPr/>
        </p:nvSpPr>
        <p:spPr>
          <a:xfrm>
            <a:off x="838200" y="1894678"/>
            <a:ext cx="10384857" cy="3416320"/>
          </a:xfrm>
          <a:prstGeom prst="rect">
            <a:avLst/>
          </a:prstGeom>
          <a:noFill/>
          <a:ln>
            <a:noFill/>
          </a:ln>
        </p:spPr>
        <p:txBody>
          <a:bodyPr wrap="square">
            <a:spAutoFit/>
          </a:bodyPr>
          <a:lstStyle/>
          <a:p>
            <a:pPr marL="342900" indent="-342900">
              <a:buFont typeface="Arial" panose="020B0604020202020204" pitchFamily="34" charset="0"/>
              <a:buChar char="•"/>
            </a:pPr>
            <a:r>
              <a:rPr lang="en-US" sz="2400" dirty="0">
                <a:solidFill>
                  <a:schemeClr val="tx1">
                    <a:lumMod val="50000"/>
                  </a:schemeClr>
                </a:solidFill>
                <a:latin typeface="Tahoma" panose="020B0604030504040204" pitchFamily="34" charset="0"/>
                <a:ea typeface="Tahoma" panose="020B0604030504040204" pitchFamily="34" charset="0"/>
                <a:cs typeface="Tahoma" panose="020B0604030504040204" pitchFamily="34" charset="0"/>
              </a:rPr>
              <a:t>In the “Plan” phase, an assessment of the attention to the MBs stemming from the interventions highlighted in the company’s energy policy was carried out.</a:t>
            </a:r>
          </a:p>
          <a:p>
            <a:endParaRPr lang="en-US" sz="2400" dirty="0">
              <a:solidFill>
                <a:schemeClr val="tx1">
                  <a:lumMod val="50000"/>
                </a:schemeClr>
              </a:solidFill>
              <a:latin typeface="Tahoma" panose="020B0604030504040204" pitchFamily="34" charset="0"/>
              <a:ea typeface="Tahoma" panose="020B0604030504040204" pitchFamily="34" charset="0"/>
              <a:cs typeface="Tahoma" panose="020B0604030504040204" pitchFamily="34" charset="0"/>
            </a:endParaRPr>
          </a:p>
          <a:p>
            <a:pPr marL="342900" indent="-342900">
              <a:buFont typeface="Arial" panose="020B0604020202020204" pitchFamily="34" charset="0"/>
              <a:buChar char="•"/>
            </a:pPr>
            <a:r>
              <a:rPr lang="en-US" sz="2400" dirty="0">
                <a:solidFill>
                  <a:schemeClr val="tx1">
                    <a:lumMod val="50000"/>
                  </a:schemeClr>
                </a:solidFill>
                <a:latin typeface="Tahoma" panose="020B0604030504040204" pitchFamily="34" charset="0"/>
                <a:ea typeface="Tahoma" panose="020B0604030504040204" pitchFamily="34" charset="0"/>
                <a:cs typeface="Tahoma" panose="020B0604030504040204" pitchFamily="34" charset="0"/>
              </a:rPr>
              <a:t>The company declared that no attention was given to MBs in its energy policy.</a:t>
            </a:r>
          </a:p>
          <a:p>
            <a:pPr marL="342900" indent="-342900">
              <a:buFont typeface="Arial" panose="020B0604020202020204" pitchFamily="34" charset="0"/>
              <a:buChar char="•"/>
            </a:pPr>
            <a:endParaRPr lang="en-US" sz="2400" dirty="0">
              <a:solidFill>
                <a:schemeClr val="tx1">
                  <a:lumMod val="50000"/>
                </a:schemeClr>
              </a:solidFill>
              <a:latin typeface="Tahoma" panose="020B0604030504040204" pitchFamily="34" charset="0"/>
              <a:ea typeface="Tahoma" panose="020B0604030504040204" pitchFamily="34" charset="0"/>
              <a:cs typeface="Tahoma" panose="020B0604030504040204" pitchFamily="34" charset="0"/>
            </a:endParaRPr>
          </a:p>
          <a:p>
            <a:pPr marL="342900" indent="-342900">
              <a:buFont typeface="Arial" panose="020B0604020202020204" pitchFamily="34" charset="0"/>
              <a:buChar char="•"/>
            </a:pPr>
            <a:r>
              <a:rPr lang="en-US" sz="2400" dirty="0">
                <a:solidFill>
                  <a:schemeClr val="tx1">
                    <a:lumMod val="50000"/>
                  </a:schemeClr>
                </a:solidFill>
                <a:latin typeface="Tahoma" panose="020B0604030504040204" pitchFamily="34" charset="0"/>
                <a:ea typeface="Tahoma" panose="020B0604030504040204" pitchFamily="34" charset="0"/>
                <a:cs typeface="Tahoma" panose="020B0604030504040204" pitchFamily="34" charset="0"/>
              </a:rPr>
              <a:t>The following indicators of MBs were identified by the company when assessing energy efficiency measures.</a:t>
            </a:r>
          </a:p>
        </p:txBody>
      </p:sp>
    </p:spTree>
    <p:extLst>
      <p:ext uri="{BB962C8B-B14F-4D97-AF65-F5344CB8AC3E}">
        <p14:creationId xmlns:p14="http://schemas.microsoft.com/office/powerpoint/2010/main" val="13224014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DE3F97C-621C-416D-A959-7621441B4D92}"/>
              </a:ext>
            </a:extLst>
          </p:cNvPr>
          <p:cNvSpPr>
            <a:spLocks noGrp="1"/>
          </p:cNvSpPr>
          <p:nvPr>
            <p:ph type="sldNum" sz="quarter" idx="11"/>
          </p:nvPr>
        </p:nvSpPr>
        <p:spPr/>
        <p:txBody>
          <a:bodyPr/>
          <a:lstStyle/>
          <a:p>
            <a:fld id="{6CB27D2B-6EBE-44C3-B170-980BFA283496}" type="slidenum">
              <a:rPr lang="en-GB" smtClean="0"/>
              <a:t>21</a:t>
            </a:fld>
            <a:endParaRPr lang="en-GB"/>
          </a:p>
        </p:txBody>
      </p:sp>
      <p:sp>
        <p:nvSpPr>
          <p:cNvPr id="6" name="Title 3">
            <a:extLst>
              <a:ext uri="{FF2B5EF4-FFF2-40B4-BE49-F238E27FC236}">
                <a16:creationId xmlns:a16="http://schemas.microsoft.com/office/drawing/2014/main" id="{6FAB8C07-9165-7404-7DA2-431A1226747D}"/>
              </a:ext>
            </a:extLst>
          </p:cNvPr>
          <p:cNvSpPr txBox="1">
            <a:spLocks/>
          </p:cNvSpPr>
          <p:nvPr/>
        </p:nvSpPr>
        <p:spPr>
          <a:xfrm>
            <a:off x="838200" y="372670"/>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2"/>
                </a:solidFill>
                <a:latin typeface="+mn-lt"/>
                <a:ea typeface="+mj-ea"/>
                <a:cs typeface="+mj-cs"/>
              </a:defRPr>
            </a:lvl1pPr>
          </a:lstStyle>
          <a:p>
            <a:r>
              <a:rPr lang="en-GB" dirty="0"/>
              <a:t>Energy Management System: Case Study</a:t>
            </a:r>
          </a:p>
        </p:txBody>
      </p:sp>
      <p:sp>
        <p:nvSpPr>
          <p:cNvPr id="4" name="CasellaDiTesto 3">
            <a:extLst>
              <a:ext uri="{FF2B5EF4-FFF2-40B4-BE49-F238E27FC236}">
                <a16:creationId xmlns:a16="http://schemas.microsoft.com/office/drawing/2014/main" id="{E17720D9-77F8-FED4-FB28-5447D3AAD9B1}"/>
              </a:ext>
            </a:extLst>
          </p:cNvPr>
          <p:cNvSpPr txBox="1"/>
          <p:nvPr/>
        </p:nvSpPr>
        <p:spPr>
          <a:xfrm>
            <a:off x="838199" y="1375067"/>
            <a:ext cx="8103669" cy="369332"/>
          </a:xfrm>
          <a:prstGeom prst="rect">
            <a:avLst/>
          </a:prstGeom>
          <a:noFill/>
        </p:spPr>
        <p:txBody>
          <a:bodyPr wrap="square">
            <a:spAutoFit/>
          </a:bodyPr>
          <a:lstStyle/>
          <a:p>
            <a:r>
              <a:rPr lang="en-US" b="1" dirty="0"/>
              <a:t>Small</a:t>
            </a:r>
            <a:r>
              <a:rPr lang="en-US" sz="1800" b="1" dirty="0"/>
              <a:t>-size company – Metal elements production</a:t>
            </a:r>
          </a:p>
        </p:txBody>
      </p:sp>
      <p:graphicFrame>
        <p:nvGraphicFramePr>
          <p:cNvPr id="24" name="Tabella 23">
            <a:extLst>
              <a:ext uri="{FF2B5EF4-FFF2-40B4-BE49-F238E27FC236}">
                <a16:creationId xmlns:a16="http://schemas.microsoft.com/office/drawing/2014/main" id="{7CEBA0C6-D8E4-FB31-E0E1-2F790EC41B7A}"/>
              </a:ext>
            </a:extLst>
          </p:cNvPr>
          <p:cNvGraphicFramePr>
            <a:graphicFrameLocks noGrp="1"/>
          </p:cNvGraphicFramePr>
          <p:nvPr/>
        </p:nvGraphicFramePr>
        <p:xfrm>
          <a:off x="778443" y="2032584"/>
          <a:ext cx="10635114" cy="3989414"/>
        </p:xfrm>
        <a:graphic>
          <a:graphicData uri="http://schemas.openxmlformats.org/drawingml/2006/table">
            <a:tbl>
              <a:tblPr>
                <a:tableStyleId>{5C22544A-7EE6-4342-B048-85BDC9FD1C3A}</a:tableStyleId>
              </a:tblPr>
              <a:tblGrid>
                <a:gridCol w="3545038">
                  <a:extLst>
                    <a:ext uri="{9D8B030D-6E8A-4147-A177-3AD203B41FA5}">
                      <a16:colId xmlns:a16="http://schemas.microsoft.com/office/drawing/2014/main" val="1154146818"/>
                    </a:ext>
                  </a:extLst>
                </a:gridCol>
                <a:gridCol w="3545038">
                  <a:extLst>
                    <a:ext uri="{9D8B030D-6E8A-4147-A177-3AD203B41FA5}">
                      <a16:colId xmlns:a16="http://schemas.microsoft.com/office/drawing/2014/main" val="3578938501"/>
                    </a:ext>
                  </a:extLst>
                </a:gridCol>
                <a:gridCol w="3545038">
                  <a:extLst>
                    <a:ext uri="{9D8B030D-6E8A-4147-A177-3AD203B41FA5}">
                      <a16:colId xmlns:a16="http://schemas.microsoft.com/office/drawing/2014/main" val="2814623759"/>
                    </a:ext>
                  </a:extLst>
                </a:gridCol>
              </a:tblGrid>
              <a:tr h="144907">
                <a:tc>
                  <a:txBody>
                    <a:bodyPr/>
                    <a:lstStyle/>
                    <a:p>
                      <a:pPr algn="ctr" fontAlgn="ctr"/>
                      <a:r>
                        <a:rPr lang="en-US" sz="1600" u="none" strike="noStrike">
                          <a:solidFill>
                            <a:schemeClr val="bg1"/>
                          </a:solidFill>
                          <a:effectLst/>
                        </a:rPr>
                        <a:t>Improvement Area</a:t>
                      </a:r>
                      <a:endParaRPr lang="en-US" sz="1600" b="1" i="0" u="none" strike="noStrike">
                        <a:solidFill>
                          <a:schemeClr val="bg1"/>
                        </a:solidFill>
                        <a:effectLst/>
                        <a:latin typeface="Aptos Narrow" panose="020B0004020202020204" pitchFamily="34" charset="0"/>
                      </a:endParaRPr>
                    </a:p>
                  </a:txBody>
                  <a:tcPr marL="2001" marR="2001" marT="2001" marB="0" anchor="ctr">
                    <a:solidFill>
                      <a:srgbClr val="5FBAD9"/>
                    </a:solidFill>
                  </a:tcPr>
                </a:tc>
                <a:tc>
                  <a:txBody>
                    <a:bodyPr/>
                    <a:lstStyle/>
                    <a:p>
                      <a:pPr algn="ctr" fontAlgn="ctr"/>
                      <a:r>
                        <a:rPr lang="en-US" sz="1600" u="none" strike="noStrike">
                          <a:solidFill>
                            <a:schemeClr val="bg1"/>
                          </a:solidFill>
                          <a:effectLst/>
                        </a:rPr>
                        <a:t>Metric</a:t>
                      </a:r>
                      <a:endParaRPr lang="en-US" sz="1600" b="1" i="0" u="none" strike="noStrike">
                        <a:solidFill>
                          <a:schemeClr val="bg1"/>
                        </a:solidFill>
                        <a:effectLst/>
                        <a:latin typeface="Aptos Narrow" panose="020B0004020202020204" pitchFamily="34" charset="0"/>
                      </a:endParaRPr>
                    </a:p>
                  </a:txBody>
                  <a:tcPr marL="2001" marR="2001" marT="2001" marB="0" anchor="ctr">
                    <a:solidFill>
                      <a:srgbClr val="5FBAD9"/>
                    </a:solidFill>
                  </a:tcPr>
                </a:tc>
                <a:tc>
                  <a:txBody>
                    <a:bodyPr/>
                    <a:lstStyle/>
                    <a:p>
                      <a:pPr algn="ctr" fontAlgn="ctr"/>
                      <a:r>
                        <a:rPr lang="en-US" sz="1600" u="none" strike="noStrike" dirty="0">
                          <a:solidFill>
                            <a:schemeClr val="bg1"/>
                          </a:solidFill>
                          <a:effectLst/>
                        </a:rPr>
                        <a:t>Expected Outcome</a:t>
                      </a:r>
                      <a:endParaRPr lang="en-US" sz="1600" b="1" i="0" u="none" strike="noStrike" dirty="0">
                        <a:solidFill>
                          <a:schemeClr val="bg1"/>
                        </a:solidFill>
                        <a:effectLst/>
                        <a:latin typeface="Aptos Narrow" panose="020B0004020202020204" pitchFamily="34" charset="0"/>
                      </a:endParaRPr>
                    </a:p>
                  </a:txBody>
                  <a:tcPr marL="2001" marR="2001" marT="2001" marB="0" anchor="ctr">
                    <a:solidFill>
                      <a:srgbClr val="5FBAD9"/>
                    </a:solidFill>
                  </a:tcPr>
                </a:tc>
                <a:extLst>
                  <a:ext uri="{0D108BD9-81ED-4DB2-BD59-A6C34878D82A}">
                    <a16:rowId xmlns:a16="http://schemas.microsoft.com/office/drawing/2014/main" val="1871750312"/>
                  </a:ext>
                </a:extLst>
              </a:tr>
              <a:tr h="386417">
                <a:tc>
                  <a:txBody>
                    <a:bodyPr/>
                    <a:lstStyle/>
                    <a:p>
                      <a:pPr algn="l" fontAlgn="ctr"/>
                      <a:r>
                        <a:rPr lang="en-US" sz="1600" u="none" strike="noStrike" dirty="0">
                          <a:solidFill>
                            <a:schemeClr val="bg1"/>
                          </a:solidFill>
                          <a:effectLst/>
                        </a:rPr>
                        <a:t>Improved product/service efficiency</a:t>
                      </a:r>
                      <a:endParaRPr lang="en-US" sz="1600" b="0" i="0" u="none" strike="noStrike" dirty="0">
                        <a:solidFill>
                          <a:schemeClr val="bg1"/>
                        </a:solidFill>
                        <a:effectLst/>
                        <a:latin typeface="Aptos Narrow" panose="020B0004020202020204" pitchFamily="34" charset="0"/>
                      </a:endParaRPr>
                    </a:p>
                  </a:txBody>
                  <a:tcPr marL="2001" marR="2001" marT="2001" marB="0" anchor="ctr">
                    <a:solidFill>
                      <a:srgbClr val="6DA435"/>
                    </a:solidFill>
                  </a:tcPr>
                </a:tc>
                <a:tc>
                  <a:txBody>
                    <a:bodyPr/>
                    <a:lstStyle/>
                    <a:p>
                      <a:pPr algn="l" fontAlgn="ctr"/>
                      <a:r>
                        <a:rPr lang="en-US" sz="1600" u="none" strike="noStrike">
                          <a:solidFill>
                            <a:schemeClr val="bg1"/>
                          </a:solidFill>
                          <a:effectLst/>
                        </a:rPr>
                        <a:t>Energy cost per unit of product/service</a:t>
                      </a:r>
                      <a:endParaRPr lang="en-US" sz="1600" b="0" i="0" u="none" strike="noStrike">
                        <a:solidFill>
                          <a:schemeClr val="bg1"/>
                        </a:solidFill>
                        <a:effectLst/>
                        <a:latin typeface="Aptos Narrow" panose="020B0004020202020204" pitchFamily="34" charset="0"/>
                      </a:endParaRPr>
                    </a:p>
                  </a:txBody>
                  <a:tcPr marL="2001" marR="2001" marT="2001" marB="0" anchor="ctr">
                    <a:solidFill>
                      <a:srgbClr val="6DA435"/>
                    </a:solidFill>
                  </a:tcPr>
                </a:tc>
                <a:tc>
                  <a:txBody>
                    <a:bodyPr/>
                    <a:lstStyle/>
                    <a:p>
                      <a:pPr algn="l" fontAlgn="ctr"/>
                      <a:r>
                        <a:rPr lang="en-US" sz="1600" u="none" strike="noStrike" dirty="0">
                          <a:solidFill>
                            <a:schemeClr val="bg1"/>
                          </a:solidFill>
                          <a:effectLst/>
                        </a:rPr>
                        <a:t>YES, The cost of energy per unit of production will be reduced.</a:t>
                      </a:r>
                      <a:endParaRPr lang="en-US" sz="1600" b="0" i="0" u="none" strike="noStrike" dirty="0">
                        <a:solidFill>
                          <a:schemeClr val="bg1"/>
                        </a:solidFill>
                        <a:effectLst/>
                        <a:latin typeface="Aptos Narrow" panose="020B0004020202020204" pitchFamily="34" charset="0"/>
                      </a:endParaRPr>
                    </a:p>
                  </a:txBody>
                  <a:tcPr marL="2001" marR="2001" marT="2001" marB="0" anchor="ctr">
                    <a:solidFill>
                      <a:srgbClr val="6DA435"/>
                    </a:solidFill>
                  </a:tcPr>
                </a:tc>
                <a:extLst>
                  <a:ext uri="{0D108BD9-81ED-4DB2-BD59-A6C34878D82A}">
                    <a16:rowId xmlns:a16="http://schemas.microsoft.com/office/drawing/2014/main" val="4169055431"/>
                  </a:ext>
                </a:extLst>
              </a:tr>
              <a:tr h="483021">
                <a:tc>
                  <a:txBody>
                    <a:bodyPr/>
                    <a:lstStyle/>
                    <a:p>
                      <a:pPr algn="l" fontAlgn="ctr"/>
                      <a:r>
                        <a:rPr lang="en-US" sz="1600" u="none" strike="noStrike">
                          <a:solidFill>
                            <a:schemeClr val="bg1"/>
                          </a:solidFill>
                          <a:effectLst/>
                        </a:rPr>
                        <a:t>Increased productivity</a:t>
                      </a:r>
                      <a:endParaRPr lang="en-US" sz="1600" b="0" i="0" u="none" strike="noStrike">
                        <a:solidFill>
                          <a:schemeClr val="bg1"/>
                        </a:solidFill>
                        <a:effectLst/>
                        <a:latin typeface="Aptos Narrow" panose="020B0004020202020204" pitchFamily="34" charset="0"/>
                      </a:endParaRPr>
                    </a:p>
                  </a:txBody>
                  <a:tcPr marL="2001" marR="2001" marT="2001" marB="0" anchor="ctr">
                    <a:solidFill>
                      <a:srgbClr val="6DA435"/>
                    </a:solidFill>
                  </a:tcPr>
                </a:tc>
                <a:tc>
                  <a:txBody>
                    <a:bodyPr/>
                    <a:lstStyle/>
                    <a:p>
                      <a:pPr algn="l" fontAlgn="ctr"/>
                      <a:r>
                        <a:rPr lang="en-US" sz="1600" u="none" strike="noStrike">
                          <a:solidFill>
                            <a:schemeClr val="bg1"/>
                          </a:solidFill>
                          <a:effectLst/>
                        </a:rPr>
                        <a:t>Value of output items/Value of input items</a:t>
                      </a:r>
                      <a:endParaRPr lang="en-US" sz="1600" b="0" i="0" u="none" strike="noStrike">
                        <a:solidFill>
                          <a:schemeClr val="bg1"/>
                        </a:solidFill>
                        <a:effectLst/>
                        <a:latin typeface="Aptos Narrow" panose="020B0004020202020204" pitchFamily="34" charset="0"/>
                      </a:endParaRPr>
                    </a:p>
                  </a:txBody>
                  <a:tcPr marL="2001" marR="2001" marT="2001" marB="0" anchor="ctr">
                    <a:solidFill>
                      <a:srgbClr val="6DA435"/>
                    </a:solidFill>
                  </a:tcPr>
                </a:tc>
                <a:tc>
                  <a:txBody>
                    <a:bodyPr/>
                    <a:lstStyle/>
                    <a:p>
                      <a:pPr algn="l" fontAlgn="ctr"/>
                      <a:r>
                        <a:rPr lang="en-US" sz="1600" u="none" strike="noStrike" dirty="0">
                          <a:solidFill>
                            <a:schemeClr val="bg1"/>
                          </a:solidFill>
                          <a:effectLst/>
                        </a:rPr>
                        <a:t>YES, more production with less energy consumption is expected</a:t>
                      </a:r>
                      <a:endParaRPr lang="en-US" sz="1600" b="0" i="0" u="none" strike="noStrike" dirty="0">
                        <a:solidFill>
                          <a:schemeClr val="bg1"/>
                        </a:solidFill>
                        <a:effectLst/>
                        <a:latin typeface="Aptos Narrow" panose="020B0004020202020204" pitchFamily="34" charset="0"/>
                      </a:endParaRPr>
                    </a:p>
                  </a:txBody>
                  <a:tcPr marL="2001" marR="2001" marT="2001" marB="0" anchor="ctr">
                    <a:solidFill>
                      <a:srgbClr val="6DA435"/>
                    </a:solidFill>
                  </a:tcPr>
                </a:tc>
                <a:extLst>
                  <a:ext uri="{0D108BD9-81ED-4DB2-BD59-A6C34878D82A}">
                    <a16:rowId xmlns:a16="http://schemas.microsoft.com/office/drawing/2014/main" val="4146891300"/>
                  </a:ext>
                </a:extLst>
              </a:tr>
              <a:tr h="193208">
                <a:tc>
                  <a:txBody>
                    <a:bodyPr/>
                    <a:lstStyle/>
                    <a:p>
                      <a:pPr algn="l" fontAlgn="ctr"/>
                      <a:r>
                        <a:rPr lang="en-US" sz="1600" u="none" strike="noStrike">
                          <a:solidFill>
                            <a:schemeClr val="bg1"/>
                          </a:solidFill>
                          <a:effectLst/>
                        </a:rPr>
                        <a:t>Increased utilization</a:t>
                      </a:r>
                      <a:endParaRPr lang="en-US" sz="1600" b="0" i="0" u="none" strike="noStrike">
                        <a:solidFill>
                          <a:schemeClr val="bg1"/>
                        </a:solidFill>
                        <a:effectLst/>
                        <a:latin typeface="Aptos Narrow" panose="020B0004020202020204" pitchFamily="34" charset="0"/>
                      </a:endParaRPr>
                    </a:p>
                  </a:txBody>
                  <a:tcPr marL="2001" marR="2001" marT="2001" marB="0" anchor="ctr">
                    <a:solidFill>
                      <a:srgbClr val="6DA435"/>
                    </a:solidFill>
                  </a:tcPr>
                </a:tc>
                <a:tc>
                  <a:txBody>
                    <a:bodyPr/>
                    <a:lstStyle/>
                    <a:p>
                      <a:pPr algn="l" fontAlgn="ctr"/>
                      <a:r>
                        <a:rPr lang="en-US" sz="1600" u="none" strike="noStrike">
                          <a:solidFill>
                            <a:schemeClr val="bg1"/>
                          </a:solidFill>
                          <a:effectLst/>
                        </a:rPr>
                        <a:t>Capacity utilization</a:t>
                      </a:r>
                      <a:endParaRPr lang="en-US" sz="1600" b="0" i="0" u="none" strike="noStrike">
                        <a:solidFill>
                          <a:schemeClr val="bg1"/>
                        </a:solidFill>
                        <a:effectLst/>
                        <a:latin typeface="Aptos Narrow" panose="020B0004020202020204" pitchFamily="34" charset="0"/>
                      </a:endParaRPr>
                    </a:p>
                  </a:txBody>
                  <a:tcPr marL="2001" marR="2001" marT="2001" marB="0" anchor="ctr">
                    <a:solidFill>
                      <a:srgbClr val="6DA435"/>
                    </a:solidFill>
                  </a:tcPr>
                </a:tc>
                <a:tc>
                  <a:txBody>
                    <a:bodyPr/>
                    <a:lstStyle/>
                    <a:p>
                      <a:pPr algn="l" fontAlgn="ctr"/>
                      <a:r>
                        <a:rPr lang="en-US" sz="1600" u="none" strike="noStrike">
                          <a:solidFill>
                            <a:schemeClr val="bg1"/>
                          </a:solidFill>
                          <a:effectLst/>
                        </a:rPr>
                        <a:t>YES, New machines are more efficient.</a:t>
                      </a:r>
                      <a:endParaRPr lang="en-US" sz="1600" b="0" i="0" u="none" strike="noStrike">
                        <a:solidFill>
                          <a:schemeClr val="bg1"/>
                        </a:solidFill>
                        <a:effectLst/>
                        <a:latin typeface="Aptos Narrow" panose="020B0004020202020204" pitchFamily="34" charset="0"/>
                      </a:endParaRPr>
                    </a:p>
                  </a:txBody>
                  <a:tcPr marL="2001" marR="2001" marT="2001" marB="0" anchor="ctr">
                    <a:solidFill>
                      <a:srgbClr val="6DA435"/>
                    </a:solidFill>
                  </a:tcPr>
                </a:tc>
                <a:extLst>
                  <a:ext uri="{0D108BD9-81ED-4DB2-BD59-A6C34878D82A}">
                    <a16:rowId xmlns:a16="http://schemas.microsoft.com/office/drawing/2014/main" val="3631310866"/>
                  </a:ext>
                </a:extLst>
              </a:tr>
              <a:tr h="338115">
                <a:tc>
                  <a:txBody>
                    <a:bodyPr/>
                    <a:lstStyle/>
                    <a:p>
                      <a:pPr algn="l" fontAlgn="ctr"/>
                      <a:r>
                        <a:rPr lang="en-US" sz="1600" u="none" strike="noStrike">
                          <a:solidFill>
                            <a:schemeClr val="bg1"/>
                          </a:solidFill>
                          <a:effectLst/>
                        </a:rPr>
                        <a:t>Reduced Carbon Footprint</a:t>
                      </a:r>
                      <a:endParaRPr lang="en-US" sz="1600" b="0" i="0" u="none" strike="noStrike">
                        <a:solidFill>
                          <a:schemeClr val="bg1"/>
                        </a:solidFill>
                        <a:effectLst/>
                        <a:latin typeface="Aptos Narrow" panose="020B0004020202020204" pitchFamily="34" charset="0"/>
                      </a:endParaRPr>
                    </a:p>
                  </a:txBody>
                  <a:tcPr marL="2001" marR="2001" marT="2001" marB="0" anchor="ctr">
                    <a:solidFill>
                      <a:srgbClr val="6DA435"/>
                    </a:solidFill>
                  </a:tcPr>
                </a:tc>
                <a:tc>
                  <a:txBody>
                    <a:bodyPr/>
                    <a:lstStyle/>
                    <a:p>
                      <a:pPr algn="l" fontAlgn="ctr"/>
                      <a:r>
                        <a:rPr lang="en-US" sz="1600" u="none" strike="noStrike" dirty="0">
                          <a:solidFill>
                            <a:schemeClr val="bg1"/>
                          </a:solidFill>
                          <a:effectLst/>
                        </a:rPr>
                        <a:t>Total GHG emission per year</a:t>
                      </a:r>
                      <a:endParaRPr lang="en-US" sz="1600" b="0" i="0" u="none" strike="noStrike" dirty="0">
                        <a:solidFill>
                          <a:schemeClr val="bg1"/>
                        </a:solidFill>
                        <a:effectLst/>
                        <a:latin typeface="Aptos Narrow" panose="020B0004020202020204" pitchFamily="34" charset="0"/>
                      </a:endParaRPr>
                    </a:p>
                  </a:txBody>
                  <a:tcPr marL="2001" marR="2001" marT="2001" marB="0" anchor="ctr">
                    <a:solidFill>
                      <a:srgbClr val="6DA435"/>
                    </a:solidFill>
                  </a:tcPr>
                </a:tc>
                <a:tc>
                  <a:txBody>
                    <a:bodyPr/>
                    <a:lstStyle/>
                    <a:p>
                      <a:pPr algn="l" fontAlgn="ctr"/>
                      <a:r>
                        <a:rPr lang="en-US" sz="1600" u="none" strike="noStrike" dirty="0">
                          <a:solidFill>
                            <a:schemeClr val="bg1"/>
                          </a:solidFill>
                          <a:effectLst/>
                        </a:rPr>
                        <a:t>YES, The carbon footprint will decrease.</a:t>
                      </a:r>
                      <a:endParaRPr lang="en-US" sz="1600" b="0" i="0" u="none" strike="noStrike" dirty="0">
                        <a:solidFill>
                          <a:schemeClr val="bg1"/>
                        </a:solidFill>
                        <a:effectLst/>
                        <a:latin typeface="Aptos Narrow" panose="020B0004020202020204" pitchFamily="34" charset="0"/>
                      </a:endParaRPr>
                    </a:p>
                  </a:txBody>
                  <a:tcPr marL="2001" marR="2001" marT="2001" marB="0" anchor="ctr">
                    <a:solidFill>
                      <a:srgbClr val="6DA435"/>
                    </a:solidFill>
                  </a:tcPr>
                </a:tc>
                <a:extLst>
                  <a:ext uri="{0D108BD9-81ED-4DB2-BD59-A6C34878D82A}">
                    <a16:rowId xmlns:a16="http://schemas.microsoft.com/office/drawing/2014/main" val="2125369512"/>
                  </a:ext>
                </a:extLst>
              </a:tr>
              <a:tr h="386417">
                <a:tc>
                  <a:txBody>
                    <a:bodyPr/>
                    <a:lstStyle/>
                    <a:p>
                      <a:pPr algn="l" fontAlgn="ctr"/>
                      <a:r>
                        <a:rPr lang="en-US" sz="1600" u="none" strike="noStrike">
                          <a:solidFill>
                            <a:schemeClr val="bg1"/>
                          </a:solidFill>
                          <a:effectLst/>
                        </a:rPr>
                        <a:t>Reduced energy consumption</a:t>
                      </a:r>
                      <a:endParaRPr lang="en-US" sz="1600" b="0" i="0" u="none" strike="noStrike">
                        <a:solidFill>
                          <a:schemeClr val="bg1"/>
                        </a:solidFill>
                        <a:effectLst/>
                        <a:latin typeface="Aptos Narrow" panose="020B0004020202020204" pitchFamily="34" charset="0"/>
                      </a:endParaRPr>
                    </a:p>
                  </a:txBody>
                  <a:tcPr marL="2001" marR="2001" marT="2001" marB="0" anchor="ctr">
                    <a:solidFill>
                      <a:srgbClr val="6DA435"/>
                    </a:solidFill>
                  </a:tcPr>
                </a:tc>
                <a:tc>
                  <a:txBody>
                    <a:bodyPr/>
                    <a:lstStyle/>
                    <a:p>
                      <a:pPr algn="l" fontAlgn="ctr"/>
                      <a:r>
                        <a:rPr lang="en-US" sz="1600" u="none" strike="noStrike">
                          <a:solidFill>
                            <a:schemeClr val="bg1"/>
                          </a:solidFill>
                          <a:effectLst/>
                        </a:rPr>
                        <a:t>Total energy consumption per year</a:t>
                      </a:r>
                      <a:endParaRPr lang="en-US" sz="1600" b="0" i="0" u="none" strike="noStrike">
                        <a:solidFill>
                          <a:schemeClr val="bg1"/>
                        </a:solidFill>
                        <a:effectLst/>
                        <a:latin typeface="Aptos Narrow" panose="020B0004020202020204" pitchFamily="34" charset="0"/>
                      </a:endParaRPr>
                    </a:p>
                  </a:txBody>
                  <a:tcPr marL="2001" marR="2001" marT="2001" marB="0" anchor="ctr">
                    <a:solidFill>
                      <a:srgbClr val="6DA435"/>
                    </a:solidFill>
                  </a:tcPr>
                </a:tc>
                <a:tc>
                  <a:txBody>
                    <a:bodyPr/>
                    <a:lstStyle/>
                    <a:p>
                      <a:pPr algn="l" fontAlgn="ctr"/>
                      <a:r>
                        <a:rPr lang="en-US" sz="1600" u="none" strike="noStrike">
                          <a:solidFill>
                            <a:schemeClr val="bg1"/>
                          </a:solidFill>
                          <a:effectLst/>
                        </a:rPr>
                        <a:t>YES, Annual final energy consumption will be reduced.</a:t>
                      </a:r>
                      <a:endParaRPr lang="en-US" sz="1600" b="0" i="0" u="none" strike="noStrike">
                        <a:solidFill>
                          <a:schemeClr val="bg1"/>
                        </a:solidFill>
                        <a:effectLst/>
                        <a:latin typeface="Aptos Narrow" panose="020B0004020202020204" pitchFamily="34" charset="0"/>
                      </a:endParaRPr>
                    </a:p>
                  </a:txBody>
                  <a:tcPr marL="2001" marR="2001" marT="2001" marB="0" anchor="ctr">
                    <a:solidFill>
                      <a:srgbClr val="6DA435"/>
                    </a:solidFill>
                  </a:tcPr>
                </a:tc>
                <a:extLst>
                  <a:ext uri="{0D108BD9-81ED-4DB2-BD59-A6C34878D82A}">
                    <a16:rowId xmlns:a16="http://schemas.microsoft.com/office/drawing/2014/main" val="3125631001"/>
                  </a:ext>
                </a:extLst>
              </a:tr>
              <a:tr h="821136">
                <a:tc>
                  <a:txBody>
                    <a:bodyPr/>
                    <a:lstStyle/>
                    <a:p>
                      <a:pPr algn="l" fontAlgn="ctr"/>
                      <a:r>
                        <a:rPr lang="en-US" sz="1600" u="none" strike="noStrike">
                          <a:solidFill>
                            <a:schemeClr val="bg1"/>
                          </a:solidFill>
                          <a:effectLst/>
                        </a:rPr>
                        <a:t>Increased recycling</a:t>
                      </a:r>
                      <a:endParaRPr lang="en-US" sz="1600" b="0" i="0" u="none" strike="noStrike">
                        <a:solidFill>
                          <a:schemeClr val="bg1"/>
                        </a:solidFill>
                        <a:effectLst/>
                        <a:latin typeface="Aptos Narrow" panose="020B0004020202020204" pitchFamily="34" charset="0"/>
                      </a:endParaRPr>
                    </a:p>
                  </a:txBody>
                  <a:tcPr marL="2001" marR="2001" marT="2001" marB="0" anchor="ctr">
                    <a:solidFill>
                      <a:srgbClr val="6DA435"/>
                    </a:solidFill>
                  </a:tcPr>
                </a:tc>
                <a:tc>
                  <a:txBody>
                    <a:bodyPr/>
                    <a:lstStyle/>
                    <a:p>
                      <a:pPr algn="l" fontAlgn="ctr"/>
                      <a:r>
                        <a:rPr lang="en-US" sz="1600" u="none" strike="noStrike">
                          <a:solidFill>
                            <a:schemeClr val="bg1"/>
                          </a:solidFill>
                          <a:effectLst/>
                        </a:rPr>
                        <a:t>Percentage of total waste that is recycled</a:t>
                      </a:r>
                      <a:endParaRPr lang="en-US" sz="1600" b="0" i="0" u="none" strike="noStrike">
                        <a:solidFill>
                          <a:schemeClr val="bg1"/>
                        </a:solidFill>
                        <a:effectLst/>
                        <a:latin typeface="Aptos Narrow" panose="020B0004020202020204" pitchFamily="34" charset="0"/>
                      </a:endParaRPr>
                    </a:p>
                  </a:txBody>
                  <a:tcPr marL="2001" marR="2001" marT="2001" marB="0" anchor="ctr">
                    <a:solidFill>
                      <a:srgbClr val="6DA435"/>
                    </a:solidFill>
                  </a:tcPr>
                </a:tc>
                <a:tc>
                  <a:txBody>
                    <a:bodyPr/>
                    <a:lstStyle/>
                    <a:p>
                      <a:pPr algn="l" fontAlgn="ctr"/>
                      <a:r>
                        <a:rPr lang="en-US" sz="1600" u="none" strike="noStrike" dirty="0">
                          <a:solidFill>
                            <a:schemeClr val="bg1"/>
                          </a:solidFill>
                          <a:effectLst/>
                        </a:rPr>
                        <a:t>YES, with a new scrap cutting machine</a:t>
                      </a:r>
                      <a:endParaRPr lang="en-US" sz="1600" b="0" i="0" u="none" strike="noStrike" dirty="0">
                        <a:solidFill>
                          <a:schemeClr val="bg1"/>
                        </a:solidFill>
                        <a:effectLst/>
                        <a:latin typeface="Aptos Narrow" panose="020B0004020202020204" pitchFamily="34" charset="0"/>
                      </a:endParaRPr>
                    </a:p>
                  </a:txBody>
                  <a:tcPr marL="2001" marR="2001" marT="2001" marB="0" anchor="ctr">
                    <a:solidFill>
                      <a:srgbClr val="6DA435"/>
                    </a:solidFill>
                  </a:tcPr>
                </a:tc>
                <a:extLst>
                  <a:ext uri="{0D108BD9-81ED-4DB2-BD59-A6C34878D82A}">
                    <a16:rowId xmlns:a16="http://schemas.microsoft.com/office/drawing/2014/main" val="1244937179"/>
                  </a:ext>
                </a:extLst>
              </a:tr>
              <a:tr h="869438">
                <a:tc>
                  <a:txBody>
                    <a:bodyPr/>
                    <a:lstStyle/>
                    <a:p>
                      <a:pPr algn="l" fontAlgn="ctr"/>
                      <a:r>
                        <a:rPr lang="en-US" sz="1600" u="none" strike="noStrike">
                          <a:solidFill>
                            <a:schemeClr val="bg1"/>
                          </a:solidFill>
                          <a:effectLst/>
                        </a:rPr>
                        <a:t>Increased customer satisfaction</a:t>
                      </a:r>
                      <a:endParaRPr lang="en-US" sz="1600" b="0" i="0" u="none" strike="noStrike">
                        <a:solidFill>
                          <a:schemeClr val="bg1"/>
                        </a:solidFill>
                        <a:effectLst/>
                        <a:latin typeface="Aptos Narrow" panose="020B0004020202020204" pitchFamily="34" charset="0"/>
                      </a:endParaRPr>
                    </a:p>
                  </a:txBody>
                  <a:tcPr marL="2001" marR="2001" marT="2001" marB="0" anchor="ctr">
                    <a:solidFill>
                      <a:srgbClr val="6DA435"/>
                    </a:solidFill>
                  </a:tcPr>
                </a:tc>
                <a:tc>
                  <a:txBody>
                    <a:bodyPr/>
                    <a:lstStyle/>
                    <a:p>
                      <a:pPr algn="l" fontAlgn="ctr"/>
                      <a:r>
                        <a:rPr lang="en-US" sz="1600" u="none" strike="noStrike">
                          <a:solidFill>
                            <a:schemeClr val="bg1"/>
                          </a:solidFill>
                          <a:effectLst/>
                        </a:rPr>
                        <a:t>Satisfied customer share</a:t>
                      </a:r>
                      <a:endParaRPr lang="en-US" sz="1600" b="0" i="0" u="none" strike="noStrike">
                        <a:solidFill>
                          <a:schemeClr val="bg1"/>
                        </a:solidFill>
                        <a:effectLst/>
                        <a:latin typeface="Aptos Narrow" panose="020B0004020202020204" pitchFamily="34" charset="0"/>
                      </a:endParaRPr>
                    </a:p>
                  </a:txBody>
                  <a:tcPr marL="2001" marR="2001" marT="2001" marB="0" anchor="ctr">
                    <a:solidFill>
                      <a:srgbClr val="6DA435"/>
                    </a:solidFill>
                  </a:tcPr>
                </a:tc>
                <a:tc>
                  <a:txBody>
                    <a:bodyPr/>
                    <a:lstStyle/>
                    <a:p>
                      <a:pPr algn="l" fontAlgn="ctr"/>
                      <a:r>
                        <a:rPr lang="en-US" sz="1600" u="none" strike="noStrike" dirty="0">
                          <a:solidFill>
                            <a:schemeClr val="bg1"/>
                          </a:solidFill>
                          <a:effectLst/>
                        </a:rPr>
                        <a:t>YES, an increase in customer satisfaction is expected</a:t>
                      </a:r>
                      <a:endParaRPr lang="en-US" sz="1600" b="0" i="0" u="none" strike="noStrike" dirty="0">
                        <a:solidFill>
                          <a:schemeClr val="bg1"/>
                        </a:solidFill>
                        <a:effectLst/>
                        <a:latin typeface="Aptos Narrow" panose="020B0004020202020204" pitchFamily="34" charset="0"/>
                      </a:endParaRPr>
                    </a:p>
                  </a:txBody>
                  <a:tcPr marL="2001" marR="2001" marT="2001" marB="0" anchor="ctr">
                    <a:solidFill>
                      <a:srgbClr val="6DA435"/>
                    </a:solidFill>
                  </a:tcPr>
                </a:tc>
                <a:extLst>
                  <a:ext uri="{0D108BD9-81ED-4DB2-BD59-A6C34878D82A}">
                    <a16:rowId xmlns:a16="http://schemas.microsoft.com/office/drawing/2014/main" val="4253302171"/>
                  </a:ext>
                </a:extLst>
              </a:tr>
            </a:tbl>
          </a:graphicData>
        </a:graphic>
      </p:graphicFrame>
    </p:spTree>
    <p:extLst>
      <p:ext uri="{BB962C8B-B14F-4D97-AF65-F5344CB8AC3E}">
        <p14:creationId xmlns:p14="http://schemas.microsoft.com/office/powerpoint/2010/main" val="36702137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DE3F97C-621C-416D-A959-7621441B4D92}"/>
              </a:ext>
            </a:extLst>
          </p:cNvPr>
          <p:cNvSpPr>
            <a:spLocks noGrp="1"/>
          </p:cNvSpPr>
          <p:nvPr>
            <p:ph type="sldNum" sz="quarter" idx="11"/>
          </p:nvPr>
        </p:nvSpPr>
        <p:spPr/>
        <p:txBody>
          <a:bodyPr/>
          <a:lstStyle/>
          <a:p>
            <a:fld id="{6CB27D2B-6EBE-44C3-B170-980BFA283496}" type="slidenum">
              <a:rPr lang="en-GB" smtClean="0"/>
              <a:t>22</a:t>
            </a:fld>
            <a:endParaRPr lang="en-GB"/>
          </a:p>
        </p:txBody>
      </p:sp>
      <p:sp>
        <p:nvSpPr>
          <p:cNvPr id="6" name="Title 3">
            <a:extLst>
              <a:ext uri="{FF2B5EF4-FFF2-40B4-BE49-F238E27FC236}">
                <a16:creationId xmlns:a16="http://schemas.microsoft.com/office/drawing/2014/main" id="{6FAB8C07-9165-7404-7DA2-431A1226747D}"/>
              </a:ext>
            </a:extLst>
          </p:cNvPr>
          <p:cNvSpPr txBox="1">
            <a:spLocks/>
          </p:cNvSpPr>
          <p:nvPr/>
        </p:nvSpPr>
        <p:spPr>
          <a:xfrm>
            <a:off x="838200" y="372670"/>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2"/>
                </a:solidFill>
                <a:latin typeface="+mn-lt"/>
                <a:ea typeface="+mj-ea"/>
                <a:cs typeface="+mj-cs"/>
              </a:defRPr>
            </a:lvl1pPr>
          </a:lstStyle>
          <a:p>
            <a:r>
              <a:rPr lang="en-GB" dirty="0"/>
              <a:t>Energy Management System: Case Study</a:t>
            </a:r>
          </a:p>
        </p:txBody>
      </p:sp>
      <p:sp>
        <p:nvSpPr>
          <p:cNvPr id="4" name="CasellaDiTesto 3">
            <a:extLst>
              <a:ext uri="{FF2B5EF4-FFF2-40B4-BE49-F238E27FC236}">
                <a16:creationId xmlns:a16="http://schemas.microsoft.com/office/drawing/2014/main" id="{E17720D9-77F8-FED4-FB28-5447D3AAD9B1}"/>
              </a:ext>
            </a:extLst>
          </p:cNvPr>
          <p:cNvSpPr txBox="1"/>
          <p:nvPr/>
        </p:nvSpPr>
        <p:spPr>
          <a:xfrm>
            <a:off x="838199" y="1375067"/>
            <a:ext cx="8103669" cy="369332"/>
          </a:xfrm>
          <a:prstGeom prst="rect">
            <a:avLst/>
          </a:prstGeom>
          <a:noFill/>
        </p:spPr>
        <p:txBody>
          <a:bodyPr wrap="square">
            <a:spAutoFit/>
          </a:bodyPr>
          <a:lstStyle/>
          <a:p>
            <a:r>
              <a:rPr lang="en-US" b="1" dirty="0"/>
              <a:t>Small</a:t>
            </a:r>
            <a:r>
              <a:rPr lang="en-US" sz="1800" b="1" dirty="0"/>
              <a:t>-size company – Metal elements production</a:t>
            </a:r>
          </a:p>
        </p:txBody>
      </p:sp>
      <p:sp>
        <p:nvSpPr>
          <p:cNvPr id="25" name="CasellaDiTesto 24">
            <a:extLst>
              <a:ext uri="{FF2B5EF4-FFF2-40B4-BE49-F238E27FC236}">
                <a16:creationId xmlns:a16="http://schemas.microsoft.com/office/drawing/2014/main" id="{53615450-342B-0CAB-9034-CFBA9EFDF919}"/>
              </a:ext>
            </a:extLst>
          </p:cNvPr>
          <p:cNvSpPr txBox="1"/>
          <p:nvPr/>
        </p:nvSpPr>
        <p:spPr>
          <a:xfrm>
            <a:off x="838200" y="1894678"/>
            <a:ext cx="10384857" cy="3046988"/>
          </a:xfrm>
          <a:prstGeom prst="rect">
            <a:avLst/>
          </a:prstGeom>
          <a:noFill/>
          <a:ln>
            <a:noFill/>
          </a:ln>
        </p:spPr>
        <p:txBody>
          <a:bodyPr wrap="square">
            <a:spAutoFit/>
          </a:bodyPr>
          <a:lstStyle/>
          <a:p>
            <a:pPr marL="342900" indent="-342900">
              <a:buFont typeface="Arial" panose="020B0604020202020204" pitchFamily="34" charset="0"/>
              <a:buChar char="•"/>
            </a:pPr>
            <a:r>
              <a:rPr lang="en-US" sz="2400" b="0" i="0" u="none" strike="noStrike" baseline="0" dirty="0">
                <a:solidFill>
                  <a:schemeClr val="tx1">
                    <a:lumMod val="50000"/>
                  </a:schemeClr>
                </a:solidFill>
                <a:latin typeface="Tahoma" panose="020B0604030504040204" pitchFamily="34" charset="0"/>
                <a:ea typeface="Tahoma" panose="020B0604030504040204" pitchFamily="34" charset="0"/>
                <a:cs typeface="Tahoma" panose="020B0604030504040204" pitchFamily="34" charset="0"/>
              </a:rPr>
              <a:t>In </a:t>
            </a:r>
            <a:r>
              <a:rPr lang="en-US" sz="2400" dirty="0">
                <a:solidFill>
                  <a:schemeClr val="tx1">
                    <a:lumMod val="50000"/>
                  </a:schemeClr>
                </a:solidFill>
                <a:latin typeface="Tahoma" panose="020B0604030504040204" pitchFamily="34" charset="0"/>
                <a:ea typeface="Tahoma" panose="020B0604030504040204" pitchFamily="34" charset="0"/>
                <a:cs typeface="Tahoma" panose="020B0604030504040204" pitchFamily="34" charset="0"/>
              </a:rPr>
              <a:t>the “Do” phase the analysis and resolution of potential critical issues is conducted.</a:t>
            </a:r>
          </a:p>
          <a:p>
            <a:pPr marL="342900" indent="-342900">
              <a:buFont typeface="Arial" panose="020B0604020202020204" pitchFamily="34" charset="0"/>
              <a:buChar char="•"/>
            </a:pPr>
            <a:endParaRPr lang="en-US" sz="2400" dirty="0">
              <a:solidFill>
                <a:schemeClr val="tx1">
                  <a:lumMod val="50000"/>
                </a:schemeClr>
              </a:solidFill>
              <a:latin typeface="Tahoma" panose="020B0604030504040204" pitchFamily="34" charset="0"/>
              <a:ea typeface="Tahoma" panose="020B0604030504040204" pitchFamily="34" charset="0"/>
              <a:cs typeface="Tahoma" panose="020B0604030504040204" pitchFamily="34" charset="0"/>
            </a:endParaRPr>
          </a:p>
          <a:p>
            <a:pPr marL="342900" indent="-342900">
              <a:buFont typeface="Arial" panose="020B0604020202020204" pitchFamily="34" charset="0"/>
              <a:buChar char="•"/>
            </a:pPr>
            <a:r>
              <a:rPr lang="en-US" sz="2400" dirty="0">
                <a:solidFill>
                  <a:schemeClr val="tx1">
                    <a:lumMod val="50000"/>
                  </a:schemeClr>
                </a:solidFill>
                <a:latin typeface="Tahoma" panose="020B0604030504040204" pitchFamily="34" charset="0"/>
                <a:ea typeface="Tahoma" panose="020B0604030504040204" pitchFamily="34" charset="0"/>
                <a:cs typeface="Tahoma" panose="020B0604030504040204" pitchFamily="34" charset="0"/>
              </a:rPr>
              <a:t>The criticalities identified by the company were potential behavioral issues by the personnel involved in the energy management process and technological changes affecting the organization of work. </a:t>
            </a:r>
          </a:p>
          <a:p>
            <a:pPr marL="342900" indent="-342900">
              <a:buFont typeface="Arial" panose="020B0604020202020204" pitchFamily="34" charset="0"/>
              <a:buChar char="•"/>
            </a:pPr>
            <a:endParaRPr lang="en-US" sz="2400" dirty="0">
              <a:solidFill>
                <a:schemeClr val="tx1">
                  <a:lumMod val="50000"/>
                </a:schemeClr>
              </a:solidFill>
              <a:latin typeface="Tahoma" panose="020B0604030504040204" pitchFamily="34" charset="0"/>
              <a:ea typeface="Tahoma" panose="020B0604030504040204" pitchFamily="34" charset="0"/>
              <a:cs typeface="Tahoma" panose="020B0604030504040204" pitchFamily="34" charset="0"/>
            </a:endParaRPr>
          </a:p>
          <a:p>
            <a:endParaRPr lang="en-US" sz="2400" dirty="0">
              <a:solidFill>
                <a:schemeClr val="tx1">
                  <a:lumMod val="50000"/>
                </a:schemeClr>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6173769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DE3F97C-621C-416D-A959-7621441B4D92}"/>
              </a:ext>
            </a:extLst>
          </p:cNvPr>
          <p:cNvSpPr>
            <a:spLocks noGrp="1"/>
          </p:cNvSpPr>
          <p:nvPr>
            <p:ph type="sldNum" sz="quarter" idx="11"/>
          </p:nvPr>
        </p:nvSpPr>
        <p:spPr/>
        <p:txBody>
          <a:bodyPr/>
          <a:lstStyle/>
          <a:p>
            <a:fld id="{6CB27D2B-6EBE-44C3-B170-980BFA283496}" type="slidenum">
              <a:rPr lang="en-GB" smtClean="0"/>
              <a:t>23</a:t>
            </a:fld>
            <a:endParaRPr lang="en-GB"/>
          </a:p>
        </p:txBody>
      </p:sp>
      <p:sp>
        <p:nvSpPr>
          <p:cNvPr id="6" name="Title 3">
            <a:extLst>
              <a:ext uri="{FF2B5EF4-FFF2-40B4-BE49-F238E27FC236}">
                <a16:creationId xmlns:a16="http://schemas.microsoft.com/office/drawing/2014/main" id="{6FAB8C07-9165-7404-7DA2-431A1226747D}"/>
              </a:ext>
            </a:extLst>
          </p:cNvPr>
          <p:cNvSpPr txBox="1">
            <a:spLocks/>
          </p:cNvSpPr>
          <p:nvPr/>
        </p:nvSpPr>
        <p:spPr>
          <a:xfrm>
            <a:off x="838200" y="372670"/>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2"/>
                </a:solidFill>
                <a:latin typeface="+mn-lt"/>
                <a:ea typeface="+mj-ea"/>
                <a:cs typeface="+mj-cs"/>
              </a:defRPr>
            </a:lvl1pPr>
          </a:lstStyle>
          <a:p>
            <a:r>
              <a:rPr lang="en-GB" dirty="0"/>
              <a:t>Energy Management System: Case Study</a:t>
            </a:r>
          </a:p>
        </p:txBody>
      </p:sp>
      <p:sp>
        <p:nvSpPr>
          <p:cNvPr id="4" name="CasellaDiTesto 3">
            <a:extLst>
              <a:ext uri="{FF2B5EF4-FFF2-40B4-BE49-F238E27FC236}">
                <a16:creationId xmlns:a16="http://schemas.microsoft.com/office/drawing/2014/main" id="{E17720D9-77F8-FED4-FB28-5447D3AAD9B1}"/>
              </a:ext>
            </a:extLst>
          </p:cNvPr>
          <p:cNvSpPr txBox="1"/>
          <p:nvPr/>
        </p:nvSpPr>
        <p:spPr>
          <a:xfrm>
            <a:off x="838199" y="1375067"/>
            <a:ext cx="8103669" cy="369332"/>
          </a:xfrm>
          <a:prstGeom prst="rect">
            <a:avLst/>
          </a:prstGeom>
          <a:noFill/>
        </p:spPr>
        <p:txBody>
          <a:bodyPr wrap="square">
            <a:spAutoFit/>
          </a:bodyPr>
          <a:lstStyle/>
          <a:p>
            <a:r>
              <a:rPr lang="en-US" b="1" dirty="0"/>
              <a:t>Small</a:t>
            </a:r>
            <a:r>
              <a:rPr lang="en-US" sz="1800" b="1" dirty="0"/>
              <a:t>-size company – Metal elements production</a:t>
            </a:r>
          </a:p>
        </p:txBody>
      </p:sp>
      <p:sp>
        <p:nvSpPr>
          <p:cNvPr id="25" name="CasellaDiTesto 24">
            <a:extLst>
              <a:ext uri="{FF2B5EF4-FFF2-40B4-BE49-F238E27FC236}">
                <a16:creationId xmlns:a16="http://schemas.microsoft.com/office/drawing/2014/main" id="{53615450-342B-0CAB-9034-CFBA9EFDF919}"/>
              </a:ext>
            </a:extLst>
          </p:cNvPr>
          <p:cNvSpPr txBox="1"/>
          <p:nvPr/>
        </p:nvSpPr>
        <p:spPr>
          <a:xfrm>
            <a:off x="838200" y="1894678"/>
            <a:ext cx="10384857" cy="3416320"/>
          </a:xfrm>
          <a:prstGeom prst="rect">
            <a:avLst/>
          </a:prstGeom>
          <a:noFill/>
          <a:ln>
            <a:noFill/>
          </a:ln>
        </p:spPr>
        <p:txBody>
          <a:bodyPr wrap="square">
            <a:spAutoFit/>
          </a:bodyPr>
          <a:lstStyle/>
          <a:p>
            <a:pPr marL="342900" indent="-342900">
              <a:buFont typeface="Arial" panose="020B0604020202020204" pitchFamily="34" charset="0"/>
              <a:buChar char="•"/>
            </a:pPr>
            <a:r>
              <a:rPr lang="en-US" sz="2400" dirty="0">
                <a:solidFill>
                  <a:schemeClr val="tx1">
                    <a:lumMod val="50000"/>
                  </a:schemeClr>
                </a:solidFill>
                <a:latin typeface="Tahoma" panose="020B0604030504040204" pitchFamily="34" charset="0"/>
                <a:ea typeface="Tahoma" panose="020B0604030504040204" pitchFamily="34" charset="0"/>
                <a:cs typeface="Tahoma" panose="020B0604030504040204" pitchFamily="34" charset="0"/>
              </a:rPr>
              <a:t>In the “Check” phase, the companies plan the implementation of periodic monitoring of the results concerning MBs. </a:t>
            </a:r>
          </a:p>
          <a:p>
            <a:endParaRPr lang="en-US" sz="2400" dirty="0">
              <a:solidFill>
                <a:schemeClr val="tx1">
                  <a:lumMod val="50000"/>
                </a:schemeClr>
              </a:solidFill>
              <a:latin typeface="Tahoma" panose="020B0604030504040204" pitchFamily="34" charset="0"/>
              <a:ea typeface="Tahoma" panose="020B0604030504040204" pitchFamily="34" charset="0"/>
              <a:cs typeface="Tahoma" panose="020B0604030504040204" pitchFamily="34" charset="0"/>
            </a:endParaRPr>
          </a:p>
          <a:p>
            <a:pPr marL="342900" indent="-342900">
              <a:buFont typeface="Arial" panose="020B0604020202020204" pitchFamily="34" charset="0"/>
              <a:buChar char="•"/>
            </a:pPr>
            <a:r>
              <a:rPr lang="en-US" sz="2400" dirty="0">
                <a:solidFill>
                  <a:schemeClr val="tx1">
                    <a:lumMod val="50000"/>
                  </a:schemeClr>
                </a:solidFill>
                <a:latin typeface="Tahoma" panose="020B0604030504040204" pitchFamily="34" charset="0"/>
                <a:ea typeface="Tahoma" panose="020B0604030504040204" pitchFamily="34" charset="0"/>
                <a:cs typeface="Tahoma" panose="020B0604030504040204" pitchFamily="34" charset="0"/>
              </a:rPr>
              <a:t>Parameters such as electricity consumption, LPG and diesel consumption, as well as the increase in the number of customers and their level of satisfaction are monitored. On the basis of the above-mentioned values, the values of the parameters of many benefits are determined</a:t>
            </a:r>
          </a:p>
          <a:p>
            <a:endParaRPr lang="en-US" sz="2400" dirty="0">
              <a:solidFill>
                <a:schemeClr val="tx1">
                  <a:lumMod val="50000"/>
                </a:schemeClr>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7065333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DE3F97C-621C-416D-A959-7621441B4D92}"/>
              </a:ext>
            </a:extLst>
          </p:cNvPr>
          <p:cNvSpPr>
            <a:spLocks noGrp="1"/>
          </p:cNvSpPr>
          <p:nvPr>
            <p:ph type="sldNum" sz="quarter" idx="11"/>
          </p:nvPr>
        </p:nvSpPr>
        <p:spPr/>
        <p:txBody>
          <a:bodyPr/>
          <a:lstStyle/>
          <a:p>
            <a:fld id="{6CB27D2B-6EBE-44C3-B170-980BFA283496}" type="slidenum">
              <a:rPr lang="en-GB" smtClean="0"/>
              <a:t>24</a:t>
            </a:fld>
            <a:endParaRPr lang="en-GB"/>
          </a:p>
        </p:txBody>
      </p:sp>
      <p:sp>
        <p:nvSpPr>
          <p:cNvPr id="6" name="Title 3">
            <a:extLst>
              <a:ext uri="{FF2B5EF4-FFF2-40B4-BE49-F238E27FC236}">
                <a16:creationId xmlns:a16="http://schemas.microsoft.com/office/drawing/2014/main" id="{6FAB8C07-9165-7404-7DA2-431A1226747D}"/>
              </a:ext>
            </a:extLst>
          </p:cNvPr>
          <p:cNvSpPr txBox="1">
            <a:spLocks/>
          </p:cNvSpPr>
          <p:nvPr/>
        </p:nvSpPr>
        <p:spPr>
          <a:xfrm>
            <a:off x="838200" y="372670"/>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2"/>
                </a:solidFill>
                <a:latin typeface="+mn-lt"/>
                <a:ea typeface="+mj-ea"/>
                <a:cs typeface="+mj-cs"/>
              </a:defRPr>
            </a:lvl1pPr>
          </a:lstStyle>
          <a:p>
            <a:r>
              <a:rPr lang="en-GB" dirty="0"/>
              <a:t>Energy Management Systems: Case Study</a:t>
            </a:r>
          </a:p>
        </p:txBody>
      </p:sp>
      <p:sp>
        <p:nvSpPr>
          <p:cNvPr id="4" name="CasellaDiTesto 3">
            <a:extLst>
              <a:ext uri="{FF2B5EF4-FFF2-40B4-BE49-F238E27FC236}">
                <a16:creationId xmlns:a16="http://schemas.microsoft.com/office/drawing/2014/main" id="{E17720D9-77F8-FED4-FB28-5447D3AAD9B1}"/>
              </a:ext>
            </a:extLst>
          </p:cNvPr>
          <p:cNvSpPr txBox="1"/>
          <p:nvPr/>
        </p:nvSpPr>
        <p:spPr>
          <a:xfrm>
            <a:off x="838199" y="1375067"/>
            <a:ext cx="8103669" cy="369332"/>
          </a:xfrm>
          <a:prstGeom prst="rect">
            <a:avLst/>
          </a:prstGeom>
          <a:noFill/>
        </p:spPr>
        <p:txBody>
          <a:bodyPr wrap="square">
            <a:spAutoFit/>
          </a:bodyPr>
          <a:lstStyle/>
          <a:p>
            <a:r>
              <a:rPr lang="en-US" b="1" dirty="0"/>
              <a:t>Small</a:t>
            </a:r>
            <a:r>
              <a:rPr lang="en-US" sz="1800" b="1" dirty="0"/>
              <a:t>-size company – Metal elements production</a:t>
            </a:r>
          </a:p>
        </p:txBody>
      </p:sp>
      <p:sp>
        <p:nvSpPr>
          <p:cNvPr id="25" name="CasellaDiTesto 24">
            <a:extLst>
              <a:ext uri="{FF2B5EF4-FFF2-40B4-BE49-F238E27FC236}">
                <a16:creationId xmlns:a16="http://schemas.microsoft.com/office/drawing/2014/main" id="{53615450-342B-0CAB-9034-CFBA9EFDF919}"/>
              </a:ext>
            </a:extLst>
          </p:cNvPr>
          <p:cNvSpPr txBox="1"/>
          <p:nvPr/>
        </p:nvSpPr>
        <p:spPr>
          <a:xfrm>
            <a:off x="838200" y="1894678"/>
            <a:ext cx="10384857" cy="2308324"/>
          </a:xfrm>
          <a:prstGeom prst="rect">
            <a:avLst/>
          </a:prstGeom>
          <a:noFill/>
          <a:ln>
            <a:noFill/>
          </a:ln>
        </p:spPr>
        <p:txBody>
          <a:bodyPr wrap="square">
            <a:spAutoFit/>
          </a:bodyPr>
          <a:lstStyle/>
          <a:p>
            <a:pPr marL="342900" indent="-342900">
              <a:buFont typeface="Arial" panose="020B0604020202020204" pitchFamily="34" charset="0"/>
              <a:buChar char="•"/>
            </a:pPr>
            <a:r>
              <a:rPr lang="en-US" sz="2400" dirty="0">
                <a:solidFill>
                  <a:schemeClr val="tx1">
                    <a:lumMod val="50000"/>
                  </a:schemeClr>
                </a:solidFill>
                <a:latin typeface="Tahoma" panose="020B0604030504040204" pitchFamily="34" charset="0"/>
                <a:ea typeface="Tahoma" panose="020B0604030504040204" pitchFamily="34" charset="0"/>
                <a:cs typeface="Tahoma" panose="020B0604030504040204" pitchFamily="34" charset="0"/>
              </a:rPr>
              <a:t>In the “Act” phase, the outcomes of the previous phases are reviewed and exploited to implement concrete actions. </a:t>
            </a:r>
          </a:p>
          <a:p>
            <a:endParaRPr lang="en-US" sz="2400" dirty="0">
              <a:solidFill>
                <a:schemeClr val="tx1">
                  <a:lumMod val="50000"/>
                </a:schemeClr>
              </a:solidFill>
              <a:latin typeface="Tahoma" panose="020B0604030504040204" pitchFamily="34" charset="0"/>
              <a:ea typeface="Tahoma" panose="020B0604030504040204" pitchFamily="34" charset="0"/>
              <a:cs typeface="Tahoma" panose="020B0604030504040204" pitchFamily="34" charset="0"/>
            </a:endParaRPr>
          </a:p>
          <a:p>
            <a:pPr marL="342900" indent="-342900">
              <a:buFont typeface="Arial" panose="020B0604020202020204" pitchFamily="34" charset="0"/>
              <a:buChar char="•"/>
            </a:pPr>
            <a:r>
              <a:rPr lang="en-US" sz="2400" dirty="0">
                <a:solidFill>
                  <a:schemeClr val="tx1">
                    <a:lumMod val="50000"/>
                  </a:schemeClr>
                </a:solidFill>
                <a:latin typeface="Tahoma" panose="020B0604030504040204" pitchFamily="34" charset="0"/>
                <a:ea typeface="Tahoma" panose="020B0604030504040204" pitchFamily="34" charset="0"/>
                <a:cs typeface="Tahoma" panose="020B0604030504040204" pitchFamily="34" charset="0"/>
              </a:rPr>
              <a:t>The company aims to assess the progress and benefits of </a:t>
            </a:r>
            <a:r>
              <a:rPr lang="en-US" sz="2400" dirty="0" err="1">
                <a:solidFill>
                  <a:schemeClr val="tx1">
                    <a:lumMod val="50000"/>
                  </a:schemeClr>
                </a:solidFill>
                <a:latin typeface="Tahoma" panose="020B0604030504040204" pitchFamily="34" charset="0"/>
                <a:ea typeface="Tahoma" panose="020B0604030504040204" pitchFamily="34" charset="0"/>
                <a:cs typeface="Tahoma" panose="020B0604030504040204" pitchFamily="34" charset="0"/>
              </a:rPr>
              <a:t>EnMS</a:t>
            </a:r>
            <a:r>
              <a:rPr lang="en-US" sz="2400" dirty="0">
                <a:solidFill>
                  <a:schemeClr val="tx1">
                    <a:lumMod val="50000"/>
                  </a:schemeClr>
                </a:solidFill>
                <a:latin typeface="Tahoma" panose="020B0604030504040204" pitchFamily="34" charset="0"/>
                <a:ea typeface="Tahoma" panose="020B0604030504040204" pitchFamily="34" charset="0"/>
                <a:cs typeface="Tahoma" panose="020B0604030504040204" pitchFamily="34" charset="0"/>
              </a:rPr>
              <a:t> implementation, and then perform the energy audit again and possibly make changes in the production process.</a:t>
            </a:r>
          </a:p>
        </p:txBody>
      </p:sp>
    </p:spTree>
    <p:extLst>
      <p:ext uri="{BB962C8B-B14F-4D97-AF65-F5344CB8AC3E}">
        <p14:creationId xmlns:p14="http://schemas.microsoft.com/office/powerpoint/2010/main" val="30224627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DE3F97C-621C-416D-A959-7621441B4D92}"/>
              </a:ext>
            </a:extLst>
          </p:cNvPr>
          <p:cNvSpPr>
            <a:spLocks noGrp="1"/>
          </p:cNvSpPr>
          <p:nvPr>
            <p:ph type="sldNum" sz="quarter" idx="11"/>
          </p:nvPr>
        </p:nvSpPr>
        <p:spPr/>
        <p:txBody>
          <a:bodyPr/>
          <a:lstStyle/>
          <a:p>
            <a:fld id="{6CB27D2B-6EBE-44C3-B170-980BFA283496}" type="slidenum">
              <a:rPr lang="en-GB" smtClean="0"/>
              <a:t>25</a:t>
            </a:fld>
            <a:endParaRPr lang="en-GB"/>
          </a:p>
        </p:txBody>
      </p:sp>
      <p:sp>
        <p:nvSpPr>
          <p:cNvPr id="6" name="Title 3">
            <a:extLst>
              <a:ext uri="{FF2B5EF4-FFF2-40B4-BE49-F238E27FC236}">
                <a16:creationId xmlns:a16="http://schemas.microsoft.com/office/drawing/2014/main" id="{6FAB8C07-9165-7404-7DA2-431A1226747D}"/>
              </a:ext>
            </a:extLst>
          </p:cNvPr>
          <p:cNvSpPr txBox="1">
            <a:spLocks/>
          </p:cNvSpPr>
          <p:nvPr/>
        </p:nvSpPr>
        <p:spPr>
          <a:xfrm>
            <a:off x="838200" y="372670"/>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2"/>
                </a:solidFill>
                <a:latin typeface="+mn-lt"/>
                <a:ea typeface="+mj-ea"/>
                <a:cs typeface="+mj-cs"/>
              </a:defRPr>
            </a:lvl1pPr>
          </a:lstStyle>
          <a:p>
            <a:r>
              <a:rPr lang="en-GB" dirty="0"/>
              <a:t>Measures implementation</a:t>
            </a:r>
          </a:p>
        </p:txBody>
      </p:sp>
      <p:graphicFrame>
        <p:nvGraphicFramePr>
          <p:cNvPr id="3" name="Tabella 2">
            <a:extLst>
              <a:ext uri="{FF2B5EF4-FFF2-40B4-BE49-F238E27FC236}">
                <a16:creationId xmlns:a16="http://schemas.microsoft.com/office/drawing/2014/main" id="{EE7D0774-E615-9E59-8E7F-628163C9DC2C}"/>
              </a:ext>
            </a:extLst>
          </p:cNvPr>
          <p:cNvGraphicFramePr>
            <a:graphicFrameLocks noGrp="1"/>
          </p:cNvGraphicFramePr>
          <p:nvPr>
            <p:extLst>
              <p:ext uri="{D42A27DB-BD31-4B8C-83A1-F6EECF244321}">
                <p14:modId xmlns:p14="http://schemas.microsoft.com/office/powerpoint/2010/main" val="510003129"/>
              </p:ext>
            </p:extLst>
          </p:nvPr>
        </p:nvGraphicFramePr>
        <p:xfrm>
          <a:off x="838201" y="2232024"/>
          <a:ext cx="10515599" cy="2736786"/>
        </p:xfrm>
        <a:graphic>
          <a:graphicData uri="http://schemas.openxmlformats.org/drawingml/2006/table">
            <a:tbl>
              <a:tblPr>
                <a:tableStyleId>{5C22544A-7EE6-4342-B048-85BDC9FD1C3A}</a:tableStyleId>
              </a:tblPr>
              <a:tblGrid>
                <a:gridCol w="4341303">
                  <a:extLst>
                    <a:ext uri="{9D8B030D-6E8A-4147-A177-3AD203B41FA5}">
                      <a16:colId xmlns:a16="http://schemas.microsoft.com/office/drawing/2014/main" val="669117026"/>
                    </a:ext>
                  </a:extLst>
                </a:gridCol>
                <a:gridCol w="1543574">
                  <a:extLst>
                    <a:ext uri="{9D8B030D-6E8A-4147-A177-3AD203B41FA5}">
                      <a16:colId xmlns:a16="http://schemas.microsoft.com/office/drawing/2014/main" val="2001923756"/>
                    </a:ext>
                  </a:extLst>
                </a:gridCol>
                <a:gridCol w="1543574">
                  <a:extLst>
                    <a:ext uri="{9D8B030D-6E8A-4147-A177-3AD203B41FA5}">
                      <a16:colId xmlns:a16="http://schemas.microsoft.com/office/drawing/2014/main" val="4236319723"/>
                    </a:ext>
                  </a:extLst>
                </a:gridCol>
                <a:gridCol w="1543574">
                  <a:extLst>
                    <a:ext uri="{9D8B030D-6E8A-4147-A177-3AD203B41FA5}">
                      <a16:colId xmlns:a16="http://schemas.microsoft.com/office/drawing/2014/main" val="2484935783"/>
                    </a:ext>
                  </a:extLst>
                </a:gridCol>
                <a:gridCol w="1543574">
                  <a:extLst>
                    <a:ext uri="{9D8B030D-6E8A-4147-A177-3AD203B41FA5}">
                      <a16:colId xmlns:a16="http://schemas.microsoft.com/office/drawing/2014/main" val="973625336"/>
                    </a:ext>
                  </a:extLst>
                </a:gridCol>
              </a:tblGrid>
              <a:tr h="988839">
                <a:tc>
                  <a:txBody>
                    <a:bodyPr/>
                    <a:lstStyle/>
                    <a:p>
                      <a:pPr algn="ctr" fontAlgn="ctr"/>
                      <a:r>
                        <a:rPr lang="en-US" sz="180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rPr>
                        <a:t>Probability of implementation</a:t>
                      </a:r>
                      <a:endParaRPr lang="en-US" sz="1800" b="1" i="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txBody>
                  <a:tcPr marL="6350" marR="6350" marT="6350" marB="0" anchor="ctr">
                    <a:solidFill>
                      <a:srgbClr val="5FBAD9"/>
                    </a:solidFill>
                  </a:tcPr>
                </a:tc>
                <a:tc>
                  <a:txBody>
                    <a:bodyPr/>
                    <a:lstStyle/>
                    <a:p>
                      <a:pPr algn="ctr" fontAlgn="ctr"/>
                      <a:r>
                        <a:rPr lang="en-US" sz="180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rPr>
                        <a:t>BG</a:t>
                      </a:r>
                      <a:endParaRPr lang="en-US" sz="1800" b="1" i="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txBody>
                  <a:tcPr marL="6350" marR="6350" marT="6350" marB="0" anchor="ctr">
                    <a:solidFill>
                      <a:srgbClr val="5FBAD9"/>
                    </a:solidFill>
                  </a:tcPr>
                </a:tc>
                <a:tc>
                  <a:txBody>
                    <a:bodyPr/>
                    <a:lstStyle/>
                    <a:p>
                      <a:pPr algn="ctr" fontAlgn="ctr"/>
                      <a:r>
                        <a:rPr lang="en-US" sz="1800" u="none" strike="noStrike">
                          <a:solidFill>
                            <a:schemeClr val="bg1"/>
                          </a:solidFill>
                          <a:effectLst/>
                          <a:latin typeface="Tahoma" panose="020B0604030504040204" pitchFamily="34" charset="0"/>
                          <a:ea typeface="Tahoma" panose="020B0604030504040204" pitchFamily="34" charset="0"/>
                          <a:cs typeface="Tahoma" panose="020B0604030504040204" pitchFamily="34" charset="0"/>
                        </a:rPr>
                        <a:t>DE</a:t>
                      </a:r>
                      <a:endParaRPr lang="en-US" sz="1800" b="1" i="0" u="none" strike="noStrike">
                        <a:solidFill>
                          <a:schemeClr val="bg1"/>
                        </a:solidFill>
                        <a:effectLst/>
                        <a:latin typeface="Tahoma" panose="020B0604030504040204" pitchFamily="34" charset="0"/>
                        <a:ea typeface="Tahoma" panose="020B0604030504040204" pitchFamily="34" charset="0"/>
                        <a:cs typeface="Tahoma" panose="020B0604030504040204" pitchFamily="34" charset="0"/>
                      </a:endParaRPr>
                    </a:p>
                  </a:txBody>
                  <a:tcPr marL="6350" marR="6350" marT="6350" marB="0" anchor="ctr">
                    <a:solidFill>
                      <a:srgbClr val="5FBAD9"/>
                    </a:solidFill>
                  </a:tcPr>
                </a:tc>
                <a:tc>
                  <a:txBody>
                    <a:bodyPr/>
                    <a:lstStyle/>
                    <a:p>
                      <a:pPr algn="ctr" fontAlgn="ctr"/>
                      <a:r>
                        <a:rPr lang="en-US" sz="180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rPr>
                        <a:t>IT</a:t>
                      </a:r>
                      <a:endParaRPr lang="en-US" sz="1800" b="1" i="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txBody>
                  <a:tcPr marL="6350" marR="6350" marT="6350" marB="0" anchor="ctr">
                    <a:solidFill>
                      <a:srgbClr val="5FBAD9"/>
                    </a:solidFill>
                  </a:tcPr>
                </a:tc>
                <a:tc>
                  <a:txBody>
                    <a:bodyPr/>
                    <a:lstStyle/>
                    <a:p>
                      <a:pPr algn="ctr" fontAlgn="ctr"/>
                      <a:r>
                        <a:rPr lang="en-US" sz="180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rPr>
                        <a:t>PL</a:t>
                      </a:r>
                      <a:endParaRPr lang="en-US" sz="1800" b="1" i="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txBody>
                  <a:tcPr marL="6350" marR="6350" marT="6350" marB="0" anchor="ctr">
                    <a:solidFill>
                      <a:srgbClr val="5FBAD9"/>
                    </a:solidFill>
                  </a:tcPr>
                </a:tc>
                <a:extLst>
                  <a:ext uri="{0D108BD9-81ED-4DB2-BD59-A6C34878D82A}">
                    <a16:rowId xmlns:a16="http://schemas.microsoft.com/office/drawing/2014/main" val="320281511"/>
                  </a:ext>
                </a:extLst>
              </a:tr>
              <a:tr h="791071">
                <a:tc>
                  <a:txBody>
                    <a:bodyPr/>
                    <a:lstStyle/>
                    <a:p>
                      <a:pPr algn="ctr" fontAlgn="ctr"/>
                      <a:r>
                        <a:rPr lang="en-US" sz="180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rPr>
                        <a:t>1. Already planned/implemented</a:t>
                      </a:r>
                      <a:endParaRPr lang="en-US" sz="1800" b="0" i="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txBody>
                  <a:tcPr marL="6350" marR="6350" marT="6350" marB="0" anchor="ctr">
                    <a:solidFill>
                      <a:srgbClr val="5FBAD9"/>
                    </a:solidFill>
                  </a:tcPr>
                </a:tc>
                <a:tc>
                  <a:txBody>
                    <a:bodyPr/>
                    <a:lstStyle/>
                    <a:p>
                      <a:pPr algn="ctr" fontAlgn="ctr"/>
                      <a:r>
                        <a:rPr lang="en-US" sz="180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rPr>
                        <a:t>8</a:t>
                      </a:r>
                      <a:endParaRPr lang="en-US" sz="1800" b="0" i="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txBody>
                  <a:tcPr marL="6350" marR="6350" marT="6350" marB="0" anchor="ctr">
                    <a:solidFill>
                      <a:srgbClr val="6DA435"/>
                    </a:solidFill>
                  </a:tcPr>
                </a:tc>
                <a:tc>
                  <a:txBody>
                    <a:bodyPr/>
                    <a:lstStyle/>
                    <a:p>
                      <a:pPr algn="ctr" fontAlgn="ctr"/>
                      <a:r>
                        <a:rPr lang="it-IT" sz="1800" b="0" i="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rPr>
                        <a:t>0</a:t>
                      </a:r>
                      <a:endParaRPr lang="en-US" sz="1800" b="0" i="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txBody>
                  <a:tcPr marL="6350" marR="6350" marT="6350" marB="0" anchor="ctr">
                    <a:solidFill>
                      <a:srgbClr val="6DA435"/>
                    </a:solidFill>
                  </a:tcPr>
                </a:tc>
                <a:tc>
                  <a:txBody>
                    <a:bodyPr/>
                    <a:lstStyle/>
                    <a:p>
                      <a:pPr algn="ctr" fontAlgn="ctr"/>
                      <a:r>
                        <a:rPr lang="en-US" sz="180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rPr>
                        <a:t>2</a:t>
                      </a:r>
                      <a:endParaRPr lang="en-US" sz="1800" b="0" i="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txBody>
                  <a:tcPr marL="6350" marR="6350" marT="6350" marB="0" anchor="ctr">
                    <a:solidFill>
                      <a:srgbClr val="6DA435"/>
                    </a:solidFill>
                  </a:tcPr>
                </a:tc>
                <a:tc>
                  <a:txBody>
                    <a:bodyPr/>
                    <a:lstStyle/>
                    <a:p>
                      <a:pPr algn="ctr" fontAlgn="ctr"/>
                      <a:r>
                        <a:rPr lang="en-US" sz="1800" u="none" strike="noStrike">
                          <a:solidFill>
                            <a:schemeClr val="bg1"/>
                          </a:solidFill>
                          <a:effectLst/>
                          <a:latin typeface="Tahoma" panose="020B0604030504040204" pitchFamily="34" charset="0"/>
                          <a:ea typeface="Tahoma" panose="020B0604030504040204" pitchFamily="34" charset="0"/>
                          <a:cs typeface="Tahoma" panose="020B0604030504040204" pitchFamily="34" charset="0"/>
                        </a:rPr>
                        <a:t>10</a:t>
                      </a:r>
                      <a:endParaRPr lang="en-US" sz="1800" b="0" i="0" u="none" strike="noStrike">
                        <a:solidFill>
                          <a:schemeClr val="bg1"/>
                        </a:solidFill>
                        <a:effectLst/>
                        <a:latin typeface="Tahoma" panose="020B0604030504040204" pitchFamily="34" charset="0"/>
                        <a:ea typeface="Tahoma" panose="020B0604030504040204" pitchFamily="34" charset="0"/>
                        <a:cs typeface="Tahoma" panose="020B0604030504040204" pitchFamily="34" charset="0"/>
                      </a:endParaRPr>
                    </a:p>
                  </a:txBody>
                  <a:tcPr marL="6350" marR="6350" marT="6350" marB="0" anchor="ctr">
                    <a:solidFill>
                      <a:srgbClr val="6DA435"/>
                    </a:solidFill>
                  </a:tcPr>
                </a:tc>
                <a:extLst>
                  <a:ext uri="{0D108BD9-81ED-4DB2-BD59-A6C34878D82A}">
                    <a16:rowId xmlns:a16="http://schemas.microsoft.com/office/drawing/2014/main" val="2191723035"/>
                  </a:ext>
                </a:extLst>
              </a:tr>
              <a:tr h="197768">
                <a:tc>
                  <a:txBody>
                    <a:bodyPr/>
                    <a:lstStyle/>
                    <a:p>
                      <a:pPr algn="ctr" fontAlgn="ctr"/>
                      <a:r>
                        <a:rPr lang="en-US" sz="180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rPr>
                        <a:t>2. High</a:t>
                      </a:r>
                      <a:endParaRPr lang="en-US" sz="1800" b="0" i="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txBody>
                  <a:tcPr marL="6350" marR="6350" marT="6350" marB="0" anchor="ctr">
                    <a:solidFill>
                      <a:srgbClr val="5FBAD9"/>
                    </a:solidFill>
                  </a:tcPr>
                </a:tc>
                <a:tc>
                  <a:txBody>
                    <a:bodyPr/>
                    <a:lstStyle/>
                    <a:p>
                      <a:pPr algn="ctr" fontAlgn="ctr"/>
                      <a:r>
                        <a:rPr lang="en-US" sz="1800" u="none" strike="noStrike">
                          <a:solidFill>
                            <a:schemeClr val="bg1"/>
                          </a:solidFill>
                          <a:effectLst/>
                          <a:latin typeface="Tahoma" panose="020B0604030504040204" pitchFamily="34" charset="0"/>
                          <a:ea typeface="Tahoma" panose="020B0604030504040204" pitchFamily="34" charset="0"/>
                          <a:cs typeface="Tahoma" panose="020B0604030504040204" pitchFamily="34" charset="0"/>
                        </a:rPr>
                        <a:t>21</a:t>
                      </a:r>
                      <a:endParaRPr lang="en-US" sz="1800" b="0" i="0" u="none" strike="noStrike">
                        <a:solidFill>
                          <a:schemeClr val="bg1"/>
                        </a:solidFill>
                        <a:effectLst/>
                        <a:latin typeface="Tahoma" panose="020B0604030504040204" pitchFamily="34" charset="0"/>
                        <a:ea typeface="Tahoma" panose="020B0604030504040204" pitchFamily="34" charset="0"/>
                        <a:cs typeface="Tahoma" panose="020B0604030504040204" pitchFamily="34" charset="0"/>
                      </a:endParaRPr>
                    </a:p>
                  </a:txBody>
                  <a:tcPr marL="6350" marR="6350" marT="6350" marB="0" anchor="ctr">
                    <a:solidFill>
                      <a:srgbClr val="6DA435"/>
                    </a:solidFill>
                  </a:tcPr>
                </a:tc>
                <a:tc>
                  <a:txBody>
                    <a:bodyPr/>
                    <a:lstStyle/>
                    <a:p>
                      <a:pPr algn="ctr" fontAlgn="ctr"/>
                      <a:r>
                        <a:rPr lang="en-US" sz="1800" u="none" strike="noStrike">
                          <a:solidFill>
                            <a:schemeClr val="bg1"/>
                          </a:solidFill>
                          <a:effectLst/>
                          <a:latin typeface="Tahoma" panose="020B0604030504040204" pitchFamily="34" charset="0"/>
                          <a:ea typeface="Tahoma" panose="020B0604030504040204" pitchFamily="34" charset="0"/>
                          <a:cs typeface="Tahoma" panose="020B0604030504040204" pitchFamily="34" charset="0"/>
                        </a:rPr>
                        <a:t>17</a:t>
                      </a:r>
                      <a:endParaRPr lang="en-US" sz="1800" b="0" i="0" u="none" strike="noStrike">
                        <a:solidFill>
                          <a:schemeClr val="bg1"/>
                        </a:solidFill>
                        <a:effectLst/>
                        <a:latin typeface="Tahoma" panose="020B0604030504040204" pitchFamily="34" charset="0"/>
                        <a:ea typeface="Tahoma" panose="020B0604030504040204" pitchFamily="34" charset="0"/>
                        <a:cs typeface="Tahoma" panose="020B0604030504040204" pitchFamily="34" charset="0"/>
                      </a:endParaRPr>
                    </a:p>
                  </a:txBody>
                  <a:tcPr marL="6350" marR="6350" marT="6350" marB="0" anchor="ctr">
                    <a:solidFill>
                      <a:srgbClr val="6DA435"/>
                    </a:solidFill>
                  </a:tcPr>
                </a:tc>
                <a:tc>
                  <a:txBody>
                    <a:bodyPr/>
                    <a:lstStyle/>
                    <a:p>
                      <a:pPr algn="ctr" fontAlgn="ctr"/>
                      <a:r>
                        <a:rPr lang="en-US" sz="180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rPr>
                        <a:t>12</a:t>
                      </a:r>
                      <a:endParaRPr lang="en-US" sz="1800" b="0" i="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txBody>
                  <a:tcPr marL="6350" marR="6350" marT="6350" marB="0" anchor="ctr">
                    <a:solidFill>
                      <a:srgbClr val="6DA435"/>
                    </a:solidFill>
                  </a:tcPr>
                </a:tc>
                <a:tc>
                  <a:txBody>
                    <a:bodyPr/>
                    <a:lstStyle/>
                    <a:p>
                      <a:pPr algn="ctr" fontAlgn="ctr"/>
                      <a:r>
                        <a:rPr lang="en-US" sz="1800" u="none" strike="noStrike">
                          <a:solidFill>
                            <a:schemeClr val="bg1"/>
                          </a:solidFill>
                          <a:effectLst/>
                          <a:latin typeface="Tahoma" panose="020B0604030504040204" pitchFamily="34" charset="0"/>
                          <a:ea typeface="Tahoma" panose="020B0604030504040204" pitchFamily="34" charset="0"/>
                          <a:cs typeface="Tahoma" panose="020B0604030504040204" pitchFamily="34" charset="0"/>
                        </a:rPr>
                        <a:t>15</a:t>
                      </a:r>
                      <a:endParaRPr lang="en-US" sz="1800" b="0" i="0" u="none" strike="noStrike">
                        <a:solidFill>
                          <a:schemeClr val="bg1"/>
                        </a:solidFill>
                        <a:effectLst/>
                        <a:latin typeface="Tahoma" panose="020B0604030504040204" pitchFamily="34" charset="0"/>
                        <a:ea typeface="Tahoma" panose="020B0604030504040204" pitchFamily="34" charset="0"/>
                        <a:cs typeface="Tahoma" panose="020B0604030504040204" pitchFamily="34" charset="0"/>
                      </a:endParaRPr>
                    </a:p>
                  </a:txBody>
                  <a:tcPr marL="6350" marR="6350" marT="6350" marB="0" anchor="ctr">
                    <a:solidFill>
                      <a:srgbClr val="6DA435"/>
                    </a:solidFill>
                  </a:tcPr>
                </a:tc>
                <a:extLst>
                  <a:ext uri="{0D108BD9-81ED-4DB2-BD59-A6C34878D82A}">
                    <a16:rowId xmlns:a16="http://schemas.microsoft.com/office/drawing/2014/main" val="3783429081"/>
                  </a:ext>
                </a:extLst>
              </a:tr>
              <a:tr h="395536">
                <a:tc>
                  <a:txBody>
                    <a:bodyPr/>
                    <a:lstStyle/>
                    <a:p>
                      <a:pPr algn="ctr" fontAlgn="ctr"/>
                      <a:r>
                        <a:rPr lang="en-US" sz="180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rPr>
                        <a:t>3. Medium</a:t>
                      </a:r>
                      <a:endParaRPr lang="en-US" sz="1800" b="0" i="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txBody>
                  <a:tcPr marL="6350" marR="6350" marT="6350" marB="0" anchor="ctr">
                    <a:solidFill>
                      <a:srgbClr val="5FBAD9"/>
                    </a:solidFill>
                  </a:tcPr>
                </a:tc>
                <a:tc>
                  <a:txBody>
                    <a:bodyPr/>
                    <a:lstStyle/>
                    <a:p>
                      <a:pPr algn="ctr" fontAlgn="ctr"/>
                      <a:r>
                        <a:rPr lang="en-US" sz="1800" u="none" strike="noStrike">
                          <a:solidFill>
                            <a:schemeClr val="bg1"/>
                          </a:solidFill>
                          <a:effectLst/>
                          <a:latin typeface="Tahoma" panose="020B0604030504040204" pitchFamily="34" charset="0"/>
                          <a:ea typeface="Tahoma" panose="020B0604030504040204" pitchFamily="34" charset="0"/>
                          <a:cs typeface="Tahoma" panose="020B0604030504040204" pitchFamily="34" charset="0"/>
                        </a:rPr>
                        <a:t>8</a:t>
                      </a:r>
                      <a:endParaRPr lang="en-US" sz="1800" b="0" i="0" u="none" strike="noStrike">
                        <a:solidFill>
                          <a:schemeClr val="bg1"/>
                        </a:solidFill>
                        <a:effectLst/>
                        <a:latin typeface="Tahoma" panose="020B0604030504040204" pitchFamily="34" charset="0"/>
                        <a:ea typeface="Tahoma" panose="020B0604030504040204" pitchFamily="34" charset="0"/>
                        <a:cs typeface="Tahoma" panose="020B0604030504040204" pitchFamily="34" charset="0"/>
                      </a:endParaRPr>
                    </a:p>
                  </a:txBody>
                  <a:tcPr marL="6350" marR="6350" marT="6350" marB="0" anchor="ctr">
                    <a:solidFill>
                      <a:srgbClr val="6DA435"/>
                    </a:solidFill>
                  </a:tcPr>
                </a:tc>
                <a:tc>
                  <a:txBody>
                    <a:bodyPr/>
                    <a:lstStyle/>
                    <a:p>
                      <a:pPr algn="ctr" fontAlgn="ctr"/>
                      <a:r>
                        <a:rPr lang="it-IT" sz="1800" b="0" i="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rPr>
                        <a:t>0</a:t>
                      </a:r>
                      <a:endParaRPr lang="en-US" sz="1800" b="0" i="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txBody>
                  <a:tcPr marL="6350" marR="6350" marT="6350" marB="0" anchor="ctr">
                    <a:solidFill>
                      <a:srgbClr val="6DA435"/>
                    </a:solidFill>
                  </a:tcPr>
                </a:tc>
                <a:tc>
                  <a:txBody>
                    <a:bodyPr/>
                    <a:lstStyle/>
                    <a:p>
                      <a:pPr algn="ctr" fontAlgn="ctr"/>
                      <a:r>
                        <a:rPr lang="en-US" sz="180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rPr>
                        <a:t>10</a:t>
                      </a:r>
                      <a:endParaRPr lang="en-US" sz="1800" b="0" i="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txBody>
                  <a:tcPr marL="6350" marR="6350" marT="6350" marB="0" anchor="ctr">
                    <a:solidFill>
                      <a:srgbClr val="6DA435"/>
                    </a:solidFill>
                  </a:tcPr>
                </a:tc>
                <a:tc>
                  <a:txBody>
                    <a:bodyPr/>
                    <a:lstStyle/>
                    <a:p>
                      <a:pPr algn="ctr" fontAlgn="ctr"/>
                      <a:r>
                        <a:rPr lang="en-US" sz="180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rPr>
                        <a:t>7</a:t>
                      </a:r>
                      <a:endParaRPr lang="en-US" sz="1800" b="0" i="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txBody>
                  <a:tcPr marL="6350" marR="6350" marT="6350" marB="0" anchor="ctr">
                    <a:solidFill>
                      <a:srgbClr val="6DA435"/>
                    </a:solidFill>
                  </a:tcPr>
                </a:tc>
                <a:extLst>
                  <a:ext uri="{0D108BD9-81ED-4DB2-BD59-A6C34878D82A}">
                    <a16:rowId xmlns:a16="http://schemas.microsoft.com/office/drawing/2014/main" val="2366026852"/>
                  </a:ext>
                </a:extLst>
              </a:tr>
              <a:tr h="197768">
                <a:tc>
                  <a:txBody>
                    <a:bodyPr/>
                    <a:lstStyle/>
                    <a:p>
                      <a:pPr algn="ctr" fontAlgn="ctr"/>
                      <a:r>
                        <a:rPr lang="en-US" sz="180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rPr>
                        <a:t>4. Low</a:t>
                      </a:r>
                      <a:endParaRPr lang="en-US" sz="1800" b="0" i="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txBody>
                  <a:tcPr marL="6350" marR="6350" marT="6350" marB="0" anchor="ctr">
                    <a:solidFill>
                      <a:srgbClr val="5FBAD9"/>
                    </a:solidFill>
                  </a:tcPr>
                </a:tc>
                <a:tc>
                  <a:txBody>
                    <a:bodyPr/>
                    <a:lstStyle/>
                    <a:p>
                      <a:pPr algn="ctr" fontAlgn="ctr"/>
                      <a:r>
                        <a:rPr lang="it-IT" sz="1800" b="0" i="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rPr>
                        <a:t>0</a:t>
                      </a:r>
                      <a:endParaRPr lang="en-US" sz="1800" b="0" i="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txBody>
                  <a:tcPr marL="6350" marR="6350" marT="6350" marB="0" anchor="ctr">
                    <a:solidFill>
                      <a:srgbClr val="6DA435"/>
                    </a:solidFill>
                  </a:tcPr>
                </a:tc>
                <a:tc>
                  <a:txBody>
                    <a:bodyPr/>
                    <a:lstStyle/>
                    <a:p>
                      <a:pPr algn="ctr" fontAlgn="ctr"/>
                      <a:r>
                        <a:rPr lang="en-US" sz="1800" u="none" strike="noStrike">
                          <a:solidFill>
                            <a:schemeClr val="bg1"/>
                          </a:solidFill>
                          <a:effectLst/>
                          <a:latin typeface="Tahoma" panose="020B0604030504040204" pitchFamily="34" charset="0"/>
                          <a:ea typeface="Tahoma" panose="020B0604030504040204" pitchFamily="34" charset="0"/>
                          <a:cs typeface="Tahoma" panose="020B0604030504040204" pitchFamily="34" charset="0"/>
                        </a:rPr>
                        <a:t>15</a:t>
                      </a:r>
                      <a:endParaRPr lang="en-US" sz="1800" b="0" i="0" u="none" strike="noStrike">
                        <a:solidFill>
                          <a:schemeClr val="bg1"/>
                        </a:solidFill>
                        <a:effectLst/>
                        <a:latin typeface="Tahoma" panose="020B0604030504040204" pitchFamily="34" charset="0"/>
                        <a:ea typeface="Tahoma" panose="020B0604030504040204" pitchFamily="34" charset="0"/>
                        <a:cs typeface="Tahoma" panose="020B0604030504040204" pitchFamily="34" charset="0"/>
                      </a:endParaRPr>
                    </a:p>
                  </a:txBody>
                  <a:tcPr marL="6350" marR="6350" marT="6350" marB="0" anchor="ctr">
                    <a:solidFill>
                      <a:srgbClr val="6DA435"/>
                    </a:solidFill>
                  </a:tcPr>
                </a:tc>
                <a:tc>
                  <a:txBody>
                    <a:bodyPr/>
                    <a:lstStyle/>
                    <a:p>
                      <a:pPr algn="ctr" fontAlgn="ctr"/>
                      <a:r>
                        <a:rPr lang="en-US" sz="1800" u="none" strike="noStrike">
                          <a:solidFill>
                            <a:schemeClr val="bg1"/>
                          </a:solidFill>
                          <a:effectLst/>
                          <a:latin typeface="Tahoma" panose="020B0604030504040204" pitchFamily="34" charset="0"/>
                          <a:ea typeface="Tahoma" panose="020B0604030504040204" pitchFamily="34" charset="0"/>
                          <a:cs typeface="Tahoma" panose="020B0604030504040204" pitchFamily="34" charset="0"/>
                        </a:rPr>
                        <a:t>2</a:t>
                      </a:r>
                      <a:endParaRPr lang="en-US" sz="1800" b="0" i="0" u="none" strike="noStrike">
                        <a:solidFill>
                          <a:schemeClr val="bg1"/>
                        </a:solidFill>
                        <a:effectLst/>
                        <a:latin typeface="Tahoma" panose="020B0604030504040204" pitchFamily="34" charset="0"/>
                        <a:ea typeface="Tahoma" panose="020B0604030504040204" pitchFamily="34" charset="0"/>
                        <a:cs typeface="Tahoma" panose="020B0604030504040204" pitchFamily="34" charset="0"/>
                      </a:endParaRPr>
                    </a:p>
                  </a:txBody>
                  <a:tcPr marL="6350" marR="6350" marT="6350" marB="0" anchor="ctr">
                    <a:solidFill>
                      <a:srgbClr val="6DA435"/>
                    </a:solidFill>
                  </a:tcPr>
                </a:tc>
                <a:tc>
                  <a:txBody>
                    <a:bodyPr/>
                    <a:lstStyle/>
                    <a:p>
                      <a:pPr algn="ctr" fontAlgn="ctr"/>
                      <a:r>
                        <a:rPr lang="en-US" sz="180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rPr>
                        <a:t>17</a:t>
                      </a:r>
                      <a:endParaRPr lang="en-US" sz="1800" b="0" i="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txBody>
                  <a:tcPr marL="6350" marR="6350" marT="6350" marB="0" anchor="ctr">
                    <a:solidFill>
                      <a:srgbClr val="6DA435"/>
                    </a:solidFill>
                  </a:tcPr>
                </a:tc>
                <a:extLst>
                  <a:ext uri="{0D108BD9-81ED-4DB2-BD59-A6C34878D82A}">
                    <a16:rowId xmlns:a16="http://schemas.microsoft.com/office/drawing/2014/main" val="1421129861"/>
                  </a:ext>
                </a:extLst>
              </a:tr>
            </a:tbl>
          </a:graphicData>
        </a:graphic>
      </p:graphicFrame>
    </p:spTree>
    <p:extLst>
      <p:ext uri="{BB962C8B-B14F-4D97-AF65-F5344CB8AC3E}">
        <p14:creationId xmlns:p14="http://schemas.microsoft.com/office/powerpoint/2010/main" val="18402107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DE3F97C-621C-416D-A959-7621441B4D92}"/>
              </a:ext>
            </a:extLst>
          </p:cNvPr>
          <p:cNvSpPr>
            <a:spLocks noGrp="1"/>
          </p:cNvSpPr>
          <p:nvPr>
            <p:ph type="sldNum" sz="quarter" idx="11"/>
          </p:nvPr>
        </p:nvSpPr>
        <p:spPr/>
        <p:txBody>
          <a:bodyPr/>
          <a:lstStyle/>
          <a:p>
            <a:fld id="{6CB27D2B-6EBE-44C3-B170-980BFA283496}" type="slidenum">
              <a:rPr lang="en-GB" smtClean="0"/>
              <a:t>26</a:t>
            </a:fld>
            <a:endParaRPr lang="en-GB"/>
          </a:p>
        </p:txBody>
      </p:sp>
      <p:sp>
        <p:nvSpPr>
          <p:cNvPr id="6" name="Title 3">
            <a:extLst>
              <a:ext uri="{FF2B5EF4-FFF2-40B4-BE49-F238E27FC236}">
                <a16:creationId xmlns:a16="http://schemas.microsoft.com/office/drawing/2014/main" id="{6FAB8C07-9165-7404-7DA2-431A1226747D}"/>
              </a:ext>
            </a:extLst>
          </p:cNvPr>
          <p:cNvSpPr txBox="1">
            <a:spLocks/>
          </p:cNvSpPr>
          <p:nvPr/>
        </p:nvSpPr>
        <p:spPr>
          <a:xfrm>
            <a:off x="838200" y="372670"/>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2"/>
                </a:solidFill>
                <a:latin typeface="+mn-lt"/>
                <a:ea typeface="+mj-ea"/>
                <a:cs typeface="+mj-cs"/>
              </a:defRPr>
            </a:lvl1pPr>
          </a:lstStyle>
          <a:p>
            <a:r>
              <a:rPr lang="en-GB" dirty="0"/>
              <a:t>MBs indicators (1/2)</a:t>
            </a:r>
          </a:p>
        </p:txBody>
      </p:sp>
      <p:pic>
        <p:nvPicPr>
          <p:cNvPr id="7" name="Immagine 6">
            <a:extLst>
              <a:ext uri="{FF2B5EF4-FFF2-40B4-BE49-F238E27FC236}">
                <a16:creationId xmlns:a16="http://schemas.microsoft.com/office/drawing/2014/main" id="{10FF7617-C593-B51E-AD36-E5AD29A3034C}"/>
              </a:ext>
            </a:extLst>
          </p:cNvPr>
          <p:cNvPicPr>
            <a:picLocks noChangeAspect="1"/>
          </p:cNvPicPr>
          <p:nvPr/>
        </p:nvPicPr>
        <p:blipFill rotWithShape="1">
          <a:blip r:embed="rId2"/>
          <a:srcRect/>
          <a:stretch/>
        </p:blipFill>
        <p:spPr>
          <a:xfrm>
            <a:off x="3175028" y="1149233"/>
            <a:ext cx="5841944" cy="4734216"/>
          </a:xfrm>
          <a:prstGeom prst="rect">
            <a:avLst/>
          </a:prstGeom>
        </p:spPr>
      </p:pic>
    </p:spTree>
    <p:extLst>
      <p:ext uri="{BB962C8B-B14F-4D97-AF65-F5344CB8AC3E}">
        <p14:creationId xmlns:p14="http://schemas.microsoft.com/office/powerpoint/2010/main" val="16268831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DE3F97C-621C-416D-A959-7621441B4D92}"/>
              </a:ext>
            </a:extLst>
          </p:cNvPr>
          <p:cNvSpPr>
            <a:spLocks noGrp="1"/>
          </p:cNvSpPr>
          <p:nvPr>
            <p:ph type="sldNum" sz="quarter" idx="11"/>
          </p:nvPr>
        </p:nvSpPr>
        <p:spPr/>
        <p:txBody>
          <a:bodyPr/>
          <a:lstStyle/>
          <a:p>
            <a:fld id="{6CB27D2B-6EBE-44C3-B170-980BFA283496}" type="slidenum">
              <a:rPr lang="en-GB" smtClean="0"/>
              <a:t>27</a:t>
            </a:fld>
            <a:endParaRPr lang="en-GB"/>
          </a:p>
        </p:txBody>
      </p:sp>
      <p:sp>
        <p:nvSpPr>
          <p:cNvPr id="6" name="Title 3">
            <a:extLst>
              <a:ext uri="{FF2B5EF4-FFF2-40B4-BE49-F238E27FC236}">
                <a16:creationId xmlns:a16="http://schemas.microsoft.com/office/drawing/2014/main" id="{6FAB8C07-9165-7404-7DA2-431A1226747D}"/>
              </a:ext>
            </a:extLst>
          </p:cNvPr>
          <p:cNvSpPr txBox="1">
            <a:spLocks/>
          </p:cNvSpPr>
          <p:nvPr/>
        </p:nvSpPr>
        <p:spPr>
          <a:xfrm>
            <a:off x="838200" y="372670"/>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2"/>
                </a:solidFill>
                <a:latin typeface="+mn-lt"/>
                <a:ea typeface="+mj-ea"/>
                <a:cs typeface="+mj-cs"/>
              </a:defRPr>
            </a:lvl1pPr>
          </a:lstStyle>
          <a:p>
            <a:r>
              <a:rPr lang="en-GB" dirty="0"/>
              <a:t>MBs indicators (2/2)</a:t>
            </a:r>
          </a:p>
        </p:txBody>
      </p:sp>
      <p:pic>
        <p:nvPicPr>
          <p:cNvPr id="4" name="Immagine 3">
            <a:extLst>
              <a:ext uri="{FF2B5EF4-FFF2-40B4-BE49-F238E27FC236}">
                <a16:creationId xmlns:a16="http://schemas.microsoft.com/office/drawing/2014/main" id="{1C07F3A1-2615-ED01-6BAB-ADBEA61679A5}"/>
              </a:ext>
            </a:extLst>
          </p:cNvPr>
          <p:cNvPicPr>
            <a:picLocks noChangeAspect="1"/>
          </p:cNvPicPr>
          <p:nvPr/>
        </p:nvPicPr>
        <p:blipFill>
          <a:blip r:embed="rId2"/>
          <a:stretch>
            <a:fillRect/>
          </a:stretch>
        </p:blipFill>
        <p:spPr>
          <a:xfrm>
            <a:off x="2597657" y="1681706"/>
            <a:ext cx="6996686" cy="3706906"/>
          </a:xfrm>
          <a:prstGeom prst="rect">
            <a:avLst/>
          </a:prstGeom>
        </p:spPr>
      </p:pic>
    </p:spTree>
    <p:extLst>
      <p:ext uri="{BB962C8B-B14F-4D97-AF65-F5344CB8AC3E}">
        <p14:creationId xmlns:p14="http://schemas.microsoft.com/office/powerpoint/2010/main" val="887351361"/>
      </p:ext>
    </p:extLst>
  </p:cSld>
  <p:clrMapOvr>
    <a:masterClrMapping/>
  </p:clrMapOvr>
</p:sld>
</file>

<file path=ppt/theme/theme1.xml><?xml version="1.0" encoding="utf-8"?>
<a:theme xmlns:a="http://schemas.openxmlformats.org/drawingml/2006/main" name="IEECP COVER PAGE MASTER">
  <a:themeElements>
    <a:clrScheme name="IEECP colors">
      <a:dk1>
        <a:srgbClr val="3F3F3F"/>
      </a:dk1>
      <a:lt1>
        <a:sysClr val="window" lastClr="FFFFFF"/>
      </a:lt1>
      <a:dk2>
        <a:srgbClr val="072272"/>
      </a:dk2>
      <a:lt2>
        <a:srgbClr val="EEECE1"/>
      </a:lt2>
      <a:accent1>
        <a:srgbClr val="6DA435"/>
      </a:accent1>
      <a:accent2>
        <a:srgbClr val="0079BA"/>
      </a:accent2>
      <a:accent3>
        <a:srgbClr val="9BBB59"/>
      </a:accent3>
      <a:accent4>
        <a:srgbClr val="5FBAD9"/>
      </a:accent4>
      <a:accent5>
        <a:srgbClr val="4BACC6"/>
      </a:accent5>
      <a:accent6>
        <a:srgbClr val="E36C09"/>
      </a:accent6>
      <a:hlink>
        <a:srgbClr val="0000FF"/>
      </a:hlink>
      <a:folHlink>
        <a:srgbClr val="800080"/>
      </a:folHlink>
    </a:clrScheme>
    <a:fontScheme name="IEECP fonts">
      <a:majorFont>
        <a:latin typeface="Book Antiqua"/>
        <a:ea typeface=""/>
        <a:cs typeface=""/>
      </a:majorFont>
      <a:minorFont>
        <a:latin typeface="Centh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nchor="ctr">
        <a:spAutoFit/>
      </a:bodyPr>
      <a:lstStyle>
        <a:defPPr algn="l">
          <a:defRPr sz="1800" b="0" i="0" u="none" strike="noStrike" kern="1200" spc="300" dirty="0" err="1" smtClean="0">
            <a:solidFill>
              <a:schemeClr val="tx1"/>
            </a:solidFill>
            <a:effectLst/>
            <a:latin typeface="+mn-lt"/>
            <a:ea typeface="+mn-ea"/>
            <a:cs typeface="+mn-cs"/>
          </a:defRPr>
        </a:defPPr>
      </a:lstStyle>
    </a:txDef>
  </a:objectDefaults>
  <a:extraClrSchemeLst/>
  <a:extLst>
    <a:ext uri="{05A4C25C-085E-4340-85A3-A5531E510DB2}">
      <thm15:themeFamily xmlns:thm15="http://schemas.microsoft.com/office/thememl/2012/main" name="BEcoop PPT template" id="{967F7488-3791-D342-AC5D-11091E0C41EA}" vid="{99212DD7-B6F5-654F-B77D-5A7C22035894}"/>
    </a:ext>
  </a:extLst>
</a:theme>
</file>

<file path=ppt/theme/theme2.xml><?xml version="1.0" encoding="utf-8"?>
<a:theme xmlns:a="http://schemas.openxmlformats.org/drawingml/2006/main" name="IEECP TITLE PAGE">
  <a:themeElements>
    <a:clrScheme name="IEECP colors">
      <a:dk1>
        <a:srgbClr val="3F3F3F"/>
      </a:dk1>
      <a:lt1>
        <a:sysClr val="window" lastClr="FFFFFF"/>
      </a:lt1>
      <a:dk2>
        <a:srgbClr val="072272"/>
      </a:dk2>
      <a:lt2>
        <a:srgbClr val="EEECE1"/>
      </a:lt2>
      <a:accent1>
        <a:srgbClr val="6DA435"/>
      </a:accent1>
      <a:accent2>
        <a:srgbClr val="0079BA"/>
      </a:accent2>
      <a:accent3>
        <a:srgbClr val="9BBB59"/>
      </a:accent3>
      <a:accent4>
        <a:srgbClr val="5FBAD9"/>
      </a:accent4>
      <a:accent5>
        <a:srgbClr val="4BACC6"/>
      </a:accent5>
      <a:accent6>
        <a:srgbClr val="E36C09"/>
      </a:accent6>
      <a:hlink>
        <a:srgbClr val="0000FF"/>
      </a:hlink>
      <a:folHlink>
        <a:srgbClr val="800080"/>
      </a:folHlink>
    </a:clrScheme>
    <a:fontScheme name="IEECP fonts">
      <a:majorFont>
        <a:latin typeface="Book Antiqua"/>
        <a:ea typeface=""/>
        <a:cs typeface=""/>
      </a:majorFont>
      <a:minorFont>
        <a:latin typeface="Centh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coop PPT template" id="{967F7488-3791-D342-AC5D-11091E0C41EA}" vid="{D34EC009-DB2F-EC47-8BB3-F76B25813F57}"/>
    </a:ext>
  </a:extLst>
</a:theme>
</file>

<file path=ppt/theme/theme3.xml><?xml version="1.0" encoding="utf-8"?>
<a:theme xmlns:a="http://schemas.openxmlformats.org/drawingml/2006/main" name="IEECP SLIDE LAYOUT 1">
  <a:themeElements>
    <a:clrScheme name="IEECP colors">
      <a:dk1>
        <a:srgbClr val="3F3F3F"/>
      </a:dk1>
      <a:lt1>
        <a:sysClr val="window" lastClr="FFFFFF"/>
      </a:lt1>
      <a:dk2>
        <a:srgbClr val="072272"/>
      </a:dk2>
      <a:lt2>
        <a:srgbClr val="EEECE1"/>
      </a:lt2>
      <a:accent1>
        <a:srgbClr val="6DA435"/>
      </a:accent1>
      <a:accent2>
        <a:srgbClr val="0079BA"/>
      </a:accent2>
      <a:accent3>
        <a:srgbClr val="9BBB59"/>
      </a:accent3>
      <a:accent4>
        <a:srgbClr val="5FBAD9"/>
      </a:accent4>
      <a:accent5>
        <a:srgbClr val="4BACC6"/>
      </a:accent5>
      <a:accent6>
        <a:srgbClr val="E36C09"/>
      </a:accent6>
      <a:hlink>
        <a:srgbClr val="0000FF"/>
      </a:hlink>
      <a:folHlink>
        <a:srgbClr val="800080"/>
      </a:folHlink>
    </a:clrScheme>
    <a:fontScheme name="IEECP fonts">
      <a:majorFont>
        <a:latin typeface="Book Antiqua"/>
        <a:ea typeface=""/>
        <a:cs typeface=""/>
      </a:majorFont>
      <a:minorFont>
        <a:latin typeface="Centh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coop PPT template" id="{967F7488-3791-D342-AC5D-11091E0C41EA}" vid="{A828FDF4-5DD6-FF48-885B-DAE9FD510E4D}"/>
    </a:ext>
  </a:extLst>
</a:theme>
</file>

<file path=ppt/theme/theme4.xml><?xml version="1.0" encoding="utf-8"?>
<a:theme xmlns:a="http://schemas.openxmlformats.org/drawingml/2006/main" name="IEECP SLIDE LAYOUT 2">
  <a:themeElements>
    <a:clrScheme name="IEECP colors">
      <a:dk1>
        <a:srgbClr val="3F3F3F"/>
      </a:dk1>
      <a:lt1>
        <a:sysClr val="window" lastClr="FFFFFF"/>
      </a:lt1>
      <a:dk2>
        <a:srgbClr val="072272"/>
      </a:dk2>
      <a:lt2>
        <a:srgbClr val="EEECE1"/>
      </a:lt2>
      <a:accent1>
        <a:srgbClr val="6DA435"/>
      </a:accent1>
      <a:accent2>
        <a:srgbClr val="0079BA"/>
      </a:accent2>
      <a:accent3>
        <a:srgbClr val="9BBB59"/>
      </a:accent3>
      <a:accent4>
        <a:srgbClr val="5FBAD9"/>
      </a:accent4>
      <a:accent5>
        <a:srgbClr val="4BACC6"/>
      </a:accent5>
      <a:accent6>
        <a:srgbClr val="E36C09"/>
      </a:accent6>
      <a:hlink>
        <a:srgbClr val="0000FF"/>
      </a:hlink>
      <a:folHlink>
        <a:srgbClr val="800080"/>
      </a:folHlink>
    </a:clrScheme>
    <a:fontScheme name="IEECP fonts">
      <a:majorFont>
        <a:latin typeface="Book Antiqua"/>
        <a:ea typeface=""/>
        <a:cs typeface=""/>
      </a:majorFont>
      <a:minorFont>
        <a:latin typeface="Centh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coop PPT template" id="{967F7488-3791-D342-AC5D-11091E0C41EA}" vid="{C6AFF6B6-1D8B-7848-B62F-D67D0B0D6869}"/>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F49FE638B06D94E88F18BCB9E62ACD4" ma:contentTypeVersion="18" ma:contentTypeDescription="Create a new document." ma:contentTypeScope="" ma:versionID="e77cf9c285a347b81df383f2ef735f7a">
  <xsd:schema xmlns:xsd="http://www.w3.org/2001/XMLSchema" xmlns:xs="http://www.w3.org/2001/XMLSchema" xmlns:p="http://schemas.microsoft.com/office/2006/metadata/properties" xmlns:ns2="10b397f0-acde-4eac-97ba-e50ea90c2a25" xmlns:ns3="c68e3063-9202-4375-885e-d2615e6391ec" targetNamespace="http://schemas.microsoft.com/office/2006/metadata/properties" ma:root="true" ma:fieldsID="fa5357316c65d8a0c9f189ee93f84d46" ns2:_="" ns3:_="">
    <xsd:import namespace="10b397f0-acde-4eac-97ba-e50ea90c2a25"/>
    <xsd:import namespace="c68e3063-9202-4375-885e-d2615e6391ec"/>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3:SharedWithUsers" minOccurs="0"/>
                <xsd:element ref="ns3:SharedWithDetails" minOccurs="0"/>
                <xsd:element ref="ns2:MediaLengthInSecond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b397f0-acde-4eac-97ba-e50ea90c2a2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7cb12b0e-00a5-4551-8a19-a15de1741ba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68e3063-9202-4375-885e-d2615e6391ec"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ab0d04ad-e422-491f-a5bc-c0b493da4eea}" ma:internalName="TaxCatchAll" ma:showField="CatchAllData" ma:web="c68e3063-9202-4375-885e-d2615e6391e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c68e3063-9202-4375-885e-d2615e6391ec" xsi:nil="true"/>
    <lcf76f155ced4ddcb4097134ff3c332f xmlns="10b397f0-acde-4eac-97ba-e50ea90c2a25">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48D5837F-BB75-4C7F-BBAE-3811A178409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0b397f0-acde-4eac-97ba-e50ea90c2a25"/>
    <ds:schemaRef ds:uri="c68e3063-9202-4375-885e-d2615e6391e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FE0DE66-B828-41FB-81BC-57F2B05DE0BF}">
  <ds:schemaRefs>
    <ds:schemaRef ds:uri="http://schemas.microsoft.com/sharepoint/v3/contenttype/forms"/>
  </ds:schemaRefs>
</ds:datastoreItem>
</file>

<file path=customXml/itemProps3.xml><?xml version="1.0" encoding="utf-8"?>
<ds:datastoreItem xmlns:ds="http://schemas.openxmlformats.org/officeDocument/2006/customXml" ds:itemID="{D6EFE1CD-8DBB-4F3F-8AF2-7169FAE0BDA3}">
  <ds:schemaRefs>
    <ds:schemaRef ds:uri="http://schemas.microsoft.com/office/2006/metadata/properties"/>
    <ds:schemaRef ds:uri="http://www.w3.org/XML/1998/namespace"/>
    <ds:schemaRef ds:uri="http://purl.org/dc/terms/"/>
    <ds:schemaRef ds:uri="http://purl.org/dc/elements/1.1/"/>
    <ds:schemaRef ds:uri="http://purl.org/dc/dcmitype/"/>
    <ds:schemaRef ds:uri="http://schemas.microsoft.com/office/infopath/2007/PartnerControls"/>
    <ds:schemaRef ds:uri="http://schemas.microsoft.com/office/2006/documentManagement/types"/>
    <ds:schemaRef ds:uri="c68e3063-9202-4375-885e-d2615e6391ec"/>
    <ds:schemaRef ds:uri="http://schemas.openxmlformats.org/package/2006/metadata/core-properties"/>
    <ds:schemaRef ds:uri="10b397f0-acde-4eac-97ba-e50ea90c2a25"/>
  </ds:schemaRefs>
</ds:datastoreItem>
</file>

<file path=docProps/app.xml><?xml version="1.0" encoding="utf-8"?>
<Properties xmlns="http://schemas.openxmlformats.org/officeDocument/2006/extended-properties" xmlns:vt="http://schemas.openxmlformats.org/officeDocument/2006/docPropsVTypes">
  <Template>BEcoop PPT template</Template>
  <TotalTime>4587</TotalTime>
  <Words>1326</Words>
  <Application>Microsoft Office PowerPoint</Application>
  <PresentationFormat>Widescreen</PresentationFormat>
  <Paragraphs>243</Paragraphs>
  <Slides>27</Slides>
  <Notes>0</Notes>
  <HiddenSlides>0</HiddenSlides>
  <MMClips>0</MMClips>
  <ScaleCrop>false</ScaleCrop>
  <HeadingPairs>
    <vt:vector size="6" baseType="variant">
      <vt:variant>
        <vt:lpstr>Caratteri utilizzati</vt:lpstr>
      </vt:variant>
      <vt:variant>
        <vt:i4>9</vt:i4>
      </vt:variant>
      <vt:variant>
        <vt:lpstr>Tema</vt:lpstr>
      </vt:variant>
      <vt:variant>
        <vt:i4>4</vt:i4>
      </vt:variant>
      <vt:variant>
        <vt:lpstr>Titoli diapositive</vt:lpstr>
      </vt:variant>
      <vt:variant>
        <vt:i4>27</vt:i4>
      </vt:variant>
    </vt:vector>
  </HeadingPairs>
  <TitlesOfParts>
    <vt:vector size="40" baseType="lpstr">
      <vt:lpstr>Aptos Narrow</vt:lpstr>
      <vt:lpstr>Arial</vt:lpstr>
      <vt:lpstr>Calibri</vt:lpstr>
      <vt:lpstr>Centhury Gothic</vt:lpstr>
      <vt:lpstr>Century Gothic</vt:lpstr>
      <vt:lpstr>Courier New</vt:lpstr>
      <vt:lpstr>Open Sans</vt:lpstr>
      <vt:lpstr>Open Sans Light</vt:lpstr>
      <vt:lpstr>Tahoma</vt:lpstr>
      <vt:lpstr>IEECP COVER PAGE MASTER</vt:lpstr>
      <vt:lpstr>IEECP TITLE PAGE</vt:lpstr>
      <vt:lpstr>IEECP SLIDE LAYOUT 1</vt:lpstr>
      <vt:lpstr>IEECP SLIDE LAYOUT 2</vt:lpstr>
      <vt:lpstr>Presentazione standard di PowerPoint</vt:lpstr>
      <vt:lpstr>Barriers and challenges in SMEs</vt:lpstr>
      <vt:lpstr>Why Multiple Benefits?</vt:lpstr>
      <vt:lpstr>DEESME MBs Approach: Energy Audits</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Methodology for Audits: Overall results </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Marine IEECP</dc:creator>
  <cp:lastModifiedBy>Ivan Sangiorgio</cp:lastModifiedBy>
  <cp:revision>23</cp:revision>
  <dcterms:created xsi:type="dcterms:W3CDTF">2020-12-21T11:57:02Z</dcterms:created>
  <dcterms:modified xsi:type="dcterms:W3CDTF">2024-06-12T08:18:38Z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0x0101009F49FE638B06D94E88F18BCB9E62ACD4</vt:lpwstr>
  </property>
  <property fmtid="{D5CDD505-2E9C-101B-9397-08002B2CF9AE}" pid="3" name="MediaServiceImageTags">
    <vt:lpwstr/>
  </property>
</Properties>
</file>