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2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64" r:id="rId5"/>
    <p:sldMasterId id="2147483773" r:id="rId6"/>
  </p:sldMasterIdLst>
  <p:notesMasterIdLst>
    <p:notesMasterId r:id="rId19"/>
  </p:notesMasterIdLst>
  <p:handoutMasterIdLst>
    <p:handoutMasterId r:id="rId20"/>
  </p:handoutMasterIdLst>
  <p:sldIdLst>
    <p:sldId id="308" r:id="rId7"/>
    <p:sldId id="4136" r:id="rId8"/>
    <p:sldId id="324" r:id="rId9"/>
    <p:sldId id="286" r:id="rId10"/>
    <p:sldId id="364" r:id="rId11"/>
    <p:sldId id="365" r:id="rId12"/>
    <p:sldId id="4138" r:id="rId13"/>
    <p:sldId id="369" r:id="rId14"/>
    <p:sldId id="367" r:id="rId15"/>
    <p:sldId id="279" r:id="rId16"/>
    <p:sldId id="368" r:id="rId17"/>
    <p:sldId id="366" r:id="rId18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02D60BA5-45F7-45F4-8789-DB8AE3CB45DA}">
          <p14:sldIdLst>
            <p14:sldId id="308"/>
            <p14:sldId id="4136"/>
            <p14:sldId id="324"/>
            <p14:sldId id="286"/>
            <p14:sldId id="364"/>
            <p14:sldId id="365"/>
            <p14:sldId id="4138"/>
            <p14:sldId id="369"/>
            <p14:sldId id="367"/>
            <p14:sldId id="279"/>
          </p14:sldIdLst>
        </p14:section>
        <p14:section name="PIILOTETUT DIAT" id="{0E15520A-5B3D-4EA4-9172-E38D90BCA946}">
          <p14:sldIdLst>
            <p14:sldId id="368"/>
            <p14:sldId id="36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3E08FA5-C220-A796-1781-92EB0F5D3294}" name="Kati Laakso" initials="KL" userId="S::kati.laakso@motiva.fi::44624a5e-bbdd-4fab-819a-b017479f9da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CFE0"/>
    <a:srgbClr val="8FC978"/>
    <a:srgbClr val="EDBAB5"/>
    <a:srgbClr val="991C42"/>
    <a:srgbClr val="241C40"/>
    <a:srgbClr val="BAD1BD"/>
    <a:srgbClr val="4A205D"/>
    <a:srgbClr val="BAD1DB"/>
    <a:srgbClr val="231C3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1A896C-4948-412F-94D2-9DFD6AE196A1}" v="3" dt="2023-11-24T09:45:03.7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3" autoAdjust="0"/>
    <p:restoredTop sz="94666"/>
  </p:normalViewPr>
  <p:slideViewPr>
    <p:cSldViewPr snapToGrid="0" showGuides="1">
      <p:cViewPr varScale="1">
        <p:scale>
          <a:sx n="115" d="100"/>
          <a:sy n="115" d="100"/>
        </p:scale>
        <p:origin x="55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8FF31011-799D-45F1-8F2E-CDF5427667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CB377E-30CC-4818-97F6-54B02A7803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EAE31-0B38-4C10-A901-8E97E2E00D54}" type="datetimeFigureOut">
              <a:rPr lang="fi-FI" smtClean="0"/>
              <a:t>28.11.2023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D564F2D-44F7-4F86-B3C0-CE94FDFCFB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C308972-83BF-44B0-A398-051DEDAEB8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A1926-1732-4D21-BD5F-255859626D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126666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DD86B-9B80-7449-A54B-976CBE2C3E73}" type="datetimeFigureOut">
              <a:rPr lang="en-FI" smtClean="0"/>
              <a:t>11/28/23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E7CC6-4DD1-DF4D-8F83-5FF54E114E1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09348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picture evokes strong emotions in Finns. It represents the nation's collective memory of the reconstruction period after the wars. This was, of course, a carefully chosen line of communication to prepare Finns for the heating season and energy saving.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E7CC6-4DD1-DF4D-8F83-5FF54E114E16}" type="slidenum">
              <a:rPr lang="en-FI" smtClean="0"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67854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FE7CC6-4DD1-DF4D-8F83-5FF54E114E16}" type="slidenum">
              <a:rPr kumimoji="0" lang="en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2703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hyperlink" Target="https://www.youtube.com/user/motivaoy" TargetMode="External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linkedin.com/company/motiva" TargetMode="External"/><Relationship Id="rId11" Type="http://schemas.openxmlformats.org/officeDocument/2006/relationships/image" Target="../media/image36.svg"/><Relationship Id="rId5" Type="http://schemas.openxmlformats.org/officeDocument/2006/relationships/image" Target="../media/image32.svg"/><Relationship Id="rId10" Type="http://schemas.openxmlformats.org/officeDocument/2006/relationships/image" Target="../media/image35.png"/><Relationship Id="rId4" Type="http://schemas.openxmlformats.org/officeDocument/2006/relationships/image" Target="../media/image31.png"/><Relationship Id="rId9" Type="http://schemas.openxmlformats.org/officeDocument/2006/relationships/hyperlink" Target="https://www.slideshare.net/MotivaOy" TargetMode="External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png"/><Relationship Id="rId3" Type="http://schemas.openxmlformats.org/officeDocument/2006/relationships/image" Target="../media/image39.svg"/><Relationship Id="rId7" Type="http://schemas.openxmlformats.org/officeDocument/2006/relationships/hyperlink" Target="https://www.linkedin.com/company/motiva" TargetMode="External"/><Relationship Id="rId12" Type="http://schemas.openxmlformats.org/officeDocument/2006/relationships/image" Target="../media/image45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1.svg"/><Relationship Id="rId11" Type="http://schemas.openxmlformats.org/officeDocument/2006/relationships/image" Target="../media/image44.png"/><Relationship Id="rId5" Type="http://schemas.openxmlformats.org/officeDocument/2006/relationships/image" Target="../media/image40.png"/><Relationship Id="rId10" Type="http://schemas.openxmlformats.org/officeDocument/2006/relationships/hyperlink" Target="https://www.slideshare.net/MotivaOy" TargetMode="External"/><Relationship Id="rId4" Type="http://schemas.openxmlformats.org/officeDocument/2006/relationships/hyperlink" Target="https://www.youtube.com/user/motivaoy" TargetMode="External"/><Relationship Id="rId9" Type="http://schemas.openxmlformats.org/officeDocument/2006/relationships/image" Target="../media/image43.sv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hyperlink" Target="https://www.slideshare.net/MotivaOy" TargetMode="External"/><Relationship Id="rId3" Type="http://schemas.openxmlformats.org/officeDocument/2006/relationships/image" Target="../media/image55.png"/><Relationship Id="rId7" Type="http://schemas.openxmlformats.org/officeDocument/2006/relationships/hyperlink" Target="https://www.youtube.com/user/motivaoy" TargetMode="External"/><Relationship Id="rId12" Type="http://schemas.openxmlformats.org/officeDocument/2006/relationships/image" Target="../media/image34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7.svg"/><Relationship Id="rId11" Type="http://schemas.openxmlformats.org/officeDocument/2006/relationships/image" Target="../media/image33.png"/><Relationship Id="rId5" Type="http://schemas.openxmlformats.org/officeDocument/2006/relationships/image" Target="../media/image56.png"/><Relationship Id="rId15" Type="http://schemas.openxmlformats.org/officeDocument/2006/relationships/image" Target="../media/image36.svg"/><Relationship Id="rId10" Type="http://schemas.openxmlformats.org/officeDocument/2006/relationships/hyperlink" Target="https://www.linkedin.com/company/motiva" TargetMode="External"/><Relationship Id="rId4" Type="http://schemas.openxmlformats.org/officeDocument/2006/relationships/hyperlink" Target="https://twitter.com/motivaoy" TargetMode="External"/><Relationship Id="rId9" Type="http://schemas.openxmlformats.org/officeDocument/2006/relationships/image" Target="../media/image32.svg"/><Relationship Id="rId14" Type="http://schemas.openxmlformats.org/officeDocument/2006/relationships/image" Target="../media/image35.png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 leppäker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Seitsenpistepirkko kiipeää ruohonkortta">
            <a:extLst>
              <a:ext uri="{FF2B5EF4-FFF2-40B4-BE49-F238E27FC236}">
                <a16:creationId xmlns:a16="http://schemas.microsoft.com/office/drawing/2014/main" id="{1593F3E2-00D1-D0BB-1877-058D7E788E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E14AB4D1-10A6-02E7-B5BE-0ACD3388DDD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327" y="6121565"/>
            <a:ext cx="2138889" cy="576779"/>
          </a:xfrm>
          <a:prstGeom prst="rect">
            <a:avLst/>
          </a:prstGeom>
        </p:spPr>
      </p:pic>
      <p:pic>
        <p:nvPicPr>
          <p:cNvPr id="5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213384-066A-3B23-542E-54FCCE8A30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478648"/>
            <a:ext cx="1291196" cy="24594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B3D6BF-E2E7-7EBB-1F3C-7F1F0604CB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8284" y="1560080"/>
            <a:ext cx="8338556" cy="3223068"/>
          </a:xfrm>
        </p:spPr>
        <p:txBody>
          <a:bodyPr anchor="t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7" name="Title 9">
            <a:extLst>
              <a:ext uri="{FF2B5EF4-FFF2-40B4-BE49-F238E27FC236}">
                <a16:creationId xmlns:a16="http://schemas.microsoft.com/office/drawing/2014/main" id="{DDA2A779-17A8-50B3-5965-945C78A07C9B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bg1"/>
                </a:solidFill>
              </a:rPr>
              <a:t>www.motiva.fi</a:t>
            </a:r>
            <a:endParaRPr lang="fi-FI" sz="14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47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leppäkerttu_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Seitsenpistepirkko kiipeää ruohonkortta">
            <a:extLst>
              <a:ext uri="{FF2B5EF4-FFF2-40B4-BE49-F238E27FC236}">
                <a16:creationId xmlns:a16="http://schemas.microsoft.com/office/drawing/2014/main" id="{1593F3E2-00D1-D0BB-1877-058D7E788E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213384-066A-3B23-542E-54FCCE8A30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478648"/>
            <a:ext cx="1291196" cy="24594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B3D6BF-E2E7-7EBB-1F3C-7F1F0604CB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8284" y="1560080"/>
            <a:ext cx="8338556" cy="3223068"/>
          </a:xfrm>
        </p:spPr>
        <p:txBody>
          <a:bodyPr anchor="t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64BEEB51-DE3F-C57F-62B0-4B3F4275C853}"/>
              </a:ext>
            </a:extLst>
          </p:cNvPr>
          <p:cNvSpPr/>
          <p:nvPr userDrawn="1"/>
        </p:nvSpPr>
        <p:spPr>
          <a:xfrm>
            <a:off x="1" y="5963939"/>
            <a:ext cx="12192000" cy="979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&lt;&lt;&lt;&lt;&lt;&lt;&lt;&lt;&lt;&lt;c</a:t>
            </a:r>
            <a:endParaRPr lang="en-FI"/>
          </a:p>
        </p:txBody>
      </p:sp>
      <p:pic>
        <p:nvPicPr>
          <p:cNvPr id="8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B83249FE-8A63-66C2-A205-A68A636F989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2596" y="6149965"/>
            <a:ext cx="2178414" cy="587437"/>
          </a:xfrm>
          <a:prstGeom prst="rect">
            <a:avLst/>
          </a:prstGeom>
        </p:spPr>
      </p:pic>
      <p:sp>
        <p:nvSpPr>
          <p:cNvPr id="7" name="Title 9">
            <a:extLst>
              <a:ext uri="{FF2B5EF4-FFF2-40B4-BE49-F238E27FC236}">
                <a16:creationId xmlns:a16="http://schemas.microsoft.com/office/drawing/2014/main" id="{DDA2A779-17A8-50B3-5965-945C78A07C9B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rgbClr val="241C40"/>
                </a:solidFill>
              </a:rPr>
              <a:t>www.motiva.fi</a:t>
            </a:r>
            <a:endParaRPr lang="fi-FI" sz="1400" noProof="0">
              <a:solidFill>
                <a:srgbClr val="241C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12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table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C4AE1884-E53E-0849-2C87-DB6EA49AE5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E14AB4D1-10A6-02E7-B5BE-0ACD3388DDD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327" y="6121565"/>
            <a:ext cx="2138889" cy="576779"/>
          </a:xfrm>
          <a:prstGeom prst="rect">
            <a:avLst/>
          </a:prstGeom>
        </p:spPr>
      </p:pic>
      <p:pic>
        <p:nvPicPr>
          <p:cNvPr id="5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213384-066A-3B23-542E-54FCCE8A30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478648"/>
            <a:ext cx="1291196" cy="24594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B3D6BF-E2E7-7EBB-1F3C-7F1F0604CB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8284" y="1560080"/>
            <a:ext cx="8338556" cy="3223068"/>
          </a:xfrm>
        </p:spPr>
        <p:txBody>
          <a:bodyPr anchor="t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7" name="Title 9">
            <a:extLst>
              <a:ext uri="{FF2B5EF4-FFF2-40B4-BE49-F238E27FC236}">
                <a16:creationId xmlns:a16="http://schemas.microsoft.com/office/drawing/2014/main" id="{DDA2A779-17A8-50B3-5965-945C78A07C9B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bg1"/>
                </a:solidFill>
              </a:rPr>
              <a:t>www.motiva.fi</a:t>
            </a:r>
            <a:endParaRPr lang="fi-FI" sz="14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464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tabletti_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4A852887-BAAE-171F-5965-A21643597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213384-066A-3B23-542E-54FCCE8A30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478648"/>
            <a:ext cx="1291196" cy="24594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B3D6BF-E2E7-7EBB-1F3C-7F1F0604CB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8284" y="1560080"/>
            <a:ext cx="8338556" cy="3223068"/>
          </a:xfrm>
        </p:spPr>
        <p:txBody>
          <a:bodyPr anchor="t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64BEEB51-DE3F-C57F-62B0-4B3F4275C853}"/>
              </a:ext>
            </a:extLst>
          </p:cNvPr>
          <p:cNvSpPr/>
          <p:nvPr userDrawn="1"/>
        </p:nvSpPr>
        <p:spPr>
          <a:xfrm>
            <a:off x="1" y="5963939"/>
            <a:ext cx="12192000" cy="979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&lt;&lt;&lt;&lt;&lt;&lt;&lt;&lt;&lt;&lt;c</a:t>
            </a:r>
            <a:endParaRPr lang="en-FI"/>
          </a:p>
        </p:txBody>
      </p:sp>
      <p:pic>
        <p:nvPicPr>
          <p:cNvPr id="8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B83249FE-8A63-66C2-A205-A68A636F989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2596" y="6149965"/>
            <a:ext cx="2178414" cy="587437"/>
          </a:xfrm>
          <a:prstGeom prst="rect">
            <a:avLst/>
          </a:prstGeom>
        </p:spPr>
      </p:pic>
      <p:sp>
        <p:nvSpPr>
          <p:cNvPr id="7" name="Title 9">
            <a:extLst>
              <a:ext uri="{FF2B5EF4-FFF2-40B4-BE49-F238E27FC236}">
                <a16:creationId xmlns:a16="http://schemas.microsoft.com/office/drawing/2014/main" id="{DDA2A779-17A8-50B3-5965-945C78A07C9B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rgbClr val="241C40"/>
                </a:solidFill>
              </a:rPr>
              <a:t>www.motiva.fi</a:t>
            </a:r>
            <a:endParaRPr lang="fi-FI" sz="1400" noProof="0">
              <a:solidFill>
                <a:srgbClr val="241C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19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tuulivo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C5E765F6-FC5C-66C1-9D83-7F21E1A4D0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902896"/>
          </a:xfrm>
          <a:prstGeom prst="rect">
            <a:avLst/>
          </a:prstGeom>
        </p:spPr>
      </p:pic>
      <p:pic>
        <p:nvPicPr>
          <p:cNvPr id="5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213384-066A-3B23-542E-54FCCE8A30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488992"/>
            <a:ext cx="1291196" cy="24594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B3D6BF-E2E7-7EBB-1F3C-7F1F0604CB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8284" y="1573619"/>
            <a:ext cx="8338556" cy="3431950"/>
          </a:xfrm>
        </p:spPr>
        <p:txBody>
          <a:bodyPr anchor="t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pic>
        <p:nvPicPr>
          <p:cNvPr id="14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DEB3B8A-637F-FC0F-D921-6DC6D331B3B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327" y="6121565"/>
            <a:ext cx="2138889" cy="576779"/>
          </a:xfrm>
          <a:prstGeom prst="rect">
            <a:avLst/>
          </a:prstGeom>
        </p:spPr>
      </p:pic>
      <p:sp>
        <p:nvSpPr>
          <p:cNvPr id="15" name="Title 9">
            <a:extLst>
              <a:ext uri="{FF2B5EF4-FFF2-40B4-BE49-F238E27FC236}">
                <a16:creationId xmlns:a16="http://schemas.microsoft.com/office/drawing/2014/main" id="{AFA834E8-0C2E-382A-3FAC-8C8F9F268AC8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bg1"/>
                </a:solidFill>
              </a:rPr>
              <a:t>www.motiva.fi</a:t>
            </a:r>
            <a:endParaRPr lang="fi-FI" sz="14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768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tuulivoima_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C5E765F6-FC5C-66C1-9D83-7F21E1A4D0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068"/>
            <a:ext cx="12192000" cy="6862732"/>
          </a:xfrm>
          <a:prstGeom prst="rect">
            <a:avLst/>
          </a:prstGeom>
        </p:spPr>
      </p:pic>
      <p:pic>
        <p:nvPicPr>
          <p:cNvPr id="5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213384-066A-3B23-542E-54FCCE8A30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488992"/>
            <a:ext cx="1291196" cy="24594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B3D6BF-E2E7-7EBB-1F3C-7F1F0604CB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8284" y="1573619"/>
            <a:ext cx="8338556" cy="3431950"/>
          </a:xfrm>
        </p:spPr>
        <p:txBody>
          <a:bodyPr anchor="t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EF3A319-AE50-B714-4D18-494F52DE3396}"/>
              </a:ext>
            </a:extLst>
          </p:cNvPr>
          <p:cNvSpPr/>
          <p:nvPr userDrawn="1"/>
        </p:nvSpPr>
        <p:spPr>
          <a:xfrm>
            <a:off x="1" y="5963939"/>
            <a:ext cx="12192000" cy="979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&lt;&lt;&lt;&lt;&lt;&lt;&lt;&lt;&lt;&lt;c</a:t>
            </a:r>
            <a:endParaRPr lang="en-FI"/>
          </a:p>
        </p:txBody>
      </p:sp>
      <p:pic>
        <p:nvPicPr>
          <p:cNvPr id="3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FBA9199D-938D-5982-BFE5-89E1899775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2596" y="6149965"/>
            <a:ext cx="2178414" cy="587437"/>
          </a:xfrm>
          <a:prstGeom prst="rect">
            <a:avLst/>
          </a:prstGeom>
        </p:spPr>
      </p:pic>
      <p:sp>
        <p:nvSpPr>
          <p:cNvPr id="4" name="Title 9">
            <a:extLst>
              <a:ext uri="{FF2B5EF4-FFF2-40B4-BE49-F238E27FC236}">
                <a16:creationId xmlns:a16="http://schemas.microsoft.com/office/drawing/2014/main" id="{18211097-76CB-CEEF-FBFE-BD8D061E2FDE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rgbClr val="241C40"/>
                </a:solidFill>
              </a:rPr>
              <a:t>www.motiva.fi</a:t>
            </a:r>
            <a:endParaRPr lang="fi-FI" sz="1400" noProof="0">
              <a:solidFill>
                <a:srgbClr val="241C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576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työnteki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B4C2ED8-4C02-292B-C23F-B5EA4CBB46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00"/>
            <a:ext cx="12192000" cy="7493000"/>
          </a:xfrm>
          <a:prstGeom prst="rect">
            <a:avLst/>
          </a:prstGeom>
        </p:spPr>
      </p:pic>
      <p:pic>
        <p:nvPicPr>
          <p:cNvPr id="5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213384-066A-3B23-542E-54FCCE8A30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488992"/>
            <a:ext cx="1291196" cy="24594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B3D6BF-E2E7-7EBB-1F3C-7F1F0604CB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8284" y="1573619"/>
            <a:ext cx="8338556" cy="3431950"/>
          </a:xfrm>
        </p:spPr>
        <p:txBody>
          <a:bodyPr anchor="t">
            <a:normAutofit/>
          </a:bodyPr>
          <a:lstStyle>
            <a:lvl1pPr>
              <a:defRPr sz="2900" b="1" i="0">
                <a:solidFill>
                  <a:schemeClr val="tx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pic>
        <p:nvPicPr>
          <p:cNvPr id="14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DEB3B8A-637F-FC0F-D921-6DC6D331B3B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327" y="6121565"/>
            <a:ext cx="2138889" cy="576779"/>
          </a:xfrm>
          <a:prstGeom prst="rect">
            <a:avLst/>
          </a:prstGeom>
        </p:spPr>
      </p:pic>
      <p:sp>
        <p:nvSpPr>
          <p:cNvPr id="15" name="Title 9">
            <a:extLst>
              <a:ext uri="{FF2B5EF4-FFF2-40B4-BE49-F238E27FC236}">
                <a16:creationId xmlns:a16="http://schemas.microsoft.com/office/drawing/2014/main" id="{AFA834E8-0C2E-382A-3FAC-8C8F9F268AC8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bg1"/>
                </a:solidFill>
              </a:rPr>
              <a:t>www.motiva.fi</a:t>
            </a:r>
            <a:endParaRPr lang="fi-FI" sz="14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014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työntekijä_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314FBDB0-C481-191A-C030-40BF757187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00"/>
            <a:ext cx="12192000" cy="7578060"/>
          </a:xfrm>
          <a:prstGeom prst="rect">
            <a:avLst/>
          </a:prstGeom>
        </p:spPr>
      </p:pic>
      <p:pic>
        <p:nvPicPr>
          <p:cNvPr id="5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213384-066A-3B23-542E-54FCCE8A30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488992"/>
            <a:ext cx="1291196" cy="24594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B3D6BF-E2E7-7EBB-1F3C-7F1F0604CB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8284" y="1573619"/>
            <a:ext cx="8338556" cy="3431950"/>
          </a:xfrm>
        </p:spPr>
        <p:txBody>
          <a:bodyPr anchor="t">
            <a:normAutofit/>
          </a:bodyPr>
          <a:lstStyle>
            <a:lvl1pPr>
              <a:defRPr sz="2900" b="1" i="0">
                <a:solidFill>
                  <a:schemeClr val="tx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EF3A319-AE50-B714-4D18-494F52DE3396}"/>
              </a:ext>
            </a:extLst>
          </p:cNvPr>
          <p:cNvSpPr/>
          <p:nvPr userDrawn="1"/>
        </p:nvSpPr>
        <p:spPr>
          <a:xfrm>
            <a:off x="1" y="5963939"/>
            <a:ext cx="12192000" cy="979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&lt;&lt;&lt;&lt;&lt;&lt;&lt;&lt;&lt;&lt;c</a:t>
            </a:r>
            <a:endParaRPr lang="en-FI"/>
          </a:p>
        </p:txBody>
      </p:sp>
      <p:pic>
        <p:nvPicPr>
          <p:cNvPr id="3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FBA9199D-938D-5982-BFE5-89E1899775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2596" y="6149965"/>
            <a:ext cx="2178414" cy="587437"/>
          </a:xfrm>
          <a:prstGeom prst="rect">
            <a:avLst/>
          </a:prstGeom>
        </p:spPr>
      </p:pic>
      <p:sp>
        <p:nvSpPr>
          <p:cNvPr id="4" name="Title 9">
            <a:extLst>
              <a:ext uri="{FF2B5EF4-FFF2-40B4-BE49-F238E27FC236}">
                <a16:creationId xmlns:a16="http://schemas.microsoft.com/office/drawing/2014/main" id="{18211097-76CB-CEEF-FBFE-BD8D061E2FDE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rgbClr val="241C40"/>
                </a:solidFill>
              </a:rPr>
              <a:t>www.motiva.fi</a:t>
            </a:r>
            <a:endParaRPr lang="fi-FI" sz="1400" noProof="0">
              <a:solidFill>
                <a:srgbClr val="241C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334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väriruud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-1" y="0"/>
            <a:ext cx="12192000" cy="686495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D626707A-22EE-1F4C-99A7-1D5605AD9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6138" y="1782501"/>
            <a:ext cx="6890701" cy="3223068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08E672-7562-084E-993E-672FB928B68E}"/>
              </a:ext>
            </a:extLst>
          </p:cNvPr>
          <p:cNvSpPr/>
          <p:nvPr userDrawn="1"/>
        </p:nvSpPr>
        <p:spPr>
          <a:xfrm>
            <a:off x="2026594" y="4818"/>
            <a:ext cx="1900236" cy="2103051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D6CCD9-C4A5-544B-AACA-05BFCCFA6573}"/>
              </a:ext>
            </a:extLst>
          </p:cNvPr>
          <p:cNvSpPr/>
          <p:nvPr userDrawn="1"/>
        </p:nvSpPr>
        <p:spPr>
          <a:xfrm>
            <a:off x="-501452" y="3435949"/>
            <a:ext cx="4428282" cy="3429001"/>
          </a:xfrm>
          <a:prstGeom prst="rect">
            <a:avLst/>
          </a:prstGeom>
          <a:solidFill>
            <a:srgbClr val="7DC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2DB7D-FD39-2446-B4C1-2D49C63425A7}"/>
              </a:ext>
            </a:extLst>
          </p:cNvPr>
          <p:cNvSpPr/>
          <p:nvPr userDrawn="1"/>
        </p:nvSpPr>
        <p:spPr>
          <a:xfrm>
            <a:off x="1908261" y="2107869"/>
            <a:ext cx="2018569" cy="1328080"/>
          </a:xfrm>
          <a:prstGeom prst="rect">
            <a:avLst/>
          </a:prstGeom>
          <a:solidFill>
            <a:srgbClr val="991C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EABA9-92AE-E04F-B3A2-E7391C1AD9BE}"/>
              </a:ext>
            </a:extLst>
          </p:cNvPr>
          <p:cNvSpPr/>
          <p:nvPr userDrawn="1"/>
        </p:nvSpPr>
        <p:spPr>
          <a:xfrm>
            <a:off x="-501451" y="0"/>
            <a:ext cx="2528046" cy="3435951"/>
          </a:xfrm>
          <a:prstGeom prst="rect">
            <a:avLst/>
          </a:prstGeom>
          <a:solidFill>
            <a:srgbClr val="BA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3FC3932-82B9-CD7E-609D-BF9509E206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</p:spPr>
      </p:pic>
      <p:pic>
        <p:nvPicPr>
          <p:cNvPr id="4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873BB982-6E38-990E-33CD-7B8EA8BF53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327" y="6121565"/>
            <a:ext cx="2138889" cy="576779"/>
          </a:xfrm>
          <a:prstGeom prst="rect">
            <a:avLst/>
          </a:prstGeom>
        </p:spPr>
      </p:pic>
      <p:sp>
        <p:nvSpPr>
          <p:cNvPr id="6" name="Title 9">
            <a:extLst>
              <a:ext uri="{FF2B5EF4-FFF2-40B4-BE49-F238E27FC236}">
                <a16:creationId xmlns:a16="http://schemas.microsoft.com/office/drawing/2014/main" id="{C7381C5D-5469-061F-9310-A6C6273E8DBB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tx1"/>
                </a:solidFill>
              </a:rPr>
              <a:t>www.motiva.fi</a:t>
            </a:r>
            <a:endParaRPr lang="fi-FI" sz="1400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040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väriruudut_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-1" y="0"/>
            <a:ext cx="12192000" cy="686495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D626707A-22EE-1F4C-99A7-1D5605AD9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6138" y="1782501"/>
            <a:ext cx="6890701" cy="3223068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08E672-7562-084E-993E-672FB928B68E}"/>
              </a:ext>
            </a:extLst>
          </p:cNvPr>
          <p:cNvSpPr/>
          <p:nvPr userDrawn="1"/>
        </p:nvSpPr>
        <p:spPr>
          <a:xfrm>
            <a:off x="2026594" y="4818"/>
            <a:ext cx="1900236" cy="2103051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D6CCD9-C4A5-544B-AACA-05BFCCFA6573}"/>
              </a:ext>
            </a:extLst>
          </p:cNvPr>
          <p:cNvSpPr/>
          <p:nvPr userDrawn="1"/>
        </p:nvSpPr>
        <p:spPr>
          <a:xfrm>
            <a:off x="-501452" y="3435949"/>
            <a:ext cx="4428282" cy="3429001"/>
          </a:xfrm>
          <a:prstGeom prst="rect">
            <a:avLst/>
          </a:prstGeom>
          <a:solidFill>
            <a:srgbClr val="7DC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2DB7D-FD39-2446-B4C1-2D49C63425A7}"/>
              </a:ext>
            </a:extLst>
          </p:cNvPr>
          <p:cNvSpPr/>
          <p:nvPr userDrawn="1"/>
        </p:nvSpPr>
        <p:spPr>
          <a:xfrm>
            <a:off x="1908261" y="2107869"/>
            <a:ext cx="2018569" cy="1328080"/>
          </a:xfrm>
          <a:prstGeom prst="rect">
            <a:avLst/>
          </a:prstGeom>
          <a:solidFill>
            <a:srgbClr val="991C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EABA9-92AE-E04F-B3A2-E7391C1AD9BE}"/>
              </a:ext>
            </a:extLst>
          </p:cNvPr>
          <p:cNvSpPr/>
          <p:nvPr userDrawn="1"/>
        </p:nvSpPr>
        <p:spPr>
          <a:xfrm>
            <a:off x="-501451" y="0"/>
            <a:ext cx="2528046" cy="3435951"/>
          </a:xfrm>
          <a:prstGeom prst="rect">
            <a:avLst/>
          </a:prstGeom>
          <a:solidFill>
            <a:srgbClr val="BA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3FC3932-82B9-CD7E-609D-BF9509E206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</p:spPr>
      </p:pic>
      <p:sp>
        <p:nvSpPr>
          <p:cNvPr id="2" name="Suorakulmio 1">
            <a:extLst>
              <a:ext uri="{FF2B5EF4-FFF2-40B4-BE49-F238E27FC236}">
                <a16:creationId xmlns:a16="http://schemas.microsoft.com/office/drawing/2014/main" id="{F8F53033-B0ED-913F-E320-9A6D03DE944F}"/>
              </a:ext>
            </a:extLst>
          </p:cNvPr>
          <p:cNvSpPr/>
          <p:nvPr userDrawn="1"/>
        </p:nvSpPr>
        <p:spPr>
          <a:xfrm>
            <a:off x="-501451" y="5924881"/>
            <a:ext cx="12693452" cy="979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" name="Title 9">
            <a:extLst>
              <a:ext uri="{FF2B5EF4-FFF2-40B4-BE49-F238E27FC236}">
                <a16:creationId xmlns:a16="http://schemas.microsoft.com/office/drawing/2014/main" id="{070496C7-5179-8C69-D6F2-8CD3D763B7DD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tx1"/>
                </a:solidFill>
              </a:rPr>
              <a:t>www.motiva.fi</a:t>
            </a:r>
            <a:endParaRPr lang="fi-FI" sz="1400" noProof="0">
              <a:solidFill>
                <a:schemeClr val="tx1"/>
              </a:solidFill>
            </a:endParaRPr>
          </a:p>
        </p:txBody>
      </p:sp>
      <p:pic>
        <p:nvPicPr>
          <p:cNvPr id="10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2352CA72-ED08-ADBD-8AA8-ACC79C94A8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2596" y="6110907"/>
            <a:ext cx="2178414" cy="58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01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väriruudut_2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-1" y="0"/>
            <a:ext cx="12192000" cy="686495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08E672-7562-084E-993E-672FB928B68E}"/>
              </a:ext>
            </a:extLst>
          </p:cNvPr>
          <p:cNvSpPr/>
          <p:nvPr userDrawn="1"/>
        </p:nvSpPr>
        <p:spPr>
          <a:xfrm>
            <a:off x="2026594" y="4818"/>
            <a:ext cx="1900236" cy="2103051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D6CCD9-C4A5-544B-AACA-05BFCCFA6573}"/>
              </a:ext>
            </a:extLst>
          </p:cNvPr>
          <p:cNvSpPr/>
          <p:nvPr userDrawn="1"/>
        </p:nvSpPr>
        <p:spPr>
          <a:xfrm>
            <a:off x="-501452" y="3435949"/>
            <a:ext cx="4428282" cy="3429001"/>
          </a:xfrm>
          <a:prstGeom prst="rect">
            <a:avLst/>
          </a:prstGeom>
          <a:solidFill>
            <a:srgbClr val="7DC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2DB7D-FD39-2446-B4C1-2D49C63425A7}"/>
              </a:ext>
            </a:extLst>
          </p:cNvPr>
          <p:cNvSpPr/>
          <p:nvPr userDrawn="1"/>
        </p:nvSpPr>
        <p:spPr>
          <a:xfrm>
            <a:off x="1908261" y="2107869"/>
            <a:ext cx="2018569" cy="1328080"/>
          </a:xfrm>
          <a:prstGeom prst="rect">
            <a:avLst/>
          </a:prstGeom>
          <a:solidFill>
            <a:srgbClr val="991C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EABA9-92AE-E04F-B3A2-E7391C1AD9BE}"/>
              </a:ext>
            </a:extLst>
          </p:cNvPr>
          <p:cNvSpPr/>
          <p:nvPr userDrawn="1"/>
        </p:nvSpPr>
        <p:spPr>
          <a:xfrm>
            <a:off x="-501451" y="0"/>
            <a:ext cx="2528046" cy="3435951"/>
          </a:xfrm>
          <a:prstGeom prst="rect">
            <a:avLst/>
          </a:prstGeom>
          <a:solidFill>
            <a:srgbClr val="BA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3FC3932-82B9-CD7E-609D-BF9509E206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</p:spPr>
      </p:pic>
      <p:pic>
        <p:nvPicPr>
          <p:cNvPr id="4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873BB982-6E38-990E-33CD-7B8EA8BF53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327" y="6121565"/>
            <a:ext cx="2138889" cy="57677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17F045B-4D58-852E-74DE-44CBE2417D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6138" y="2702765"/>
            <a:ext cx="6864437" cy="1403246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6FAF6665-4D9C-CFAA-1F40-07CA119140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72986" y="4163343"/>
            <a:ext cx="6864438" cy="134601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fi-FI" dirty="0"/>
              <a:t>Napsauta esityksen alaotsikko tähän</a:t>
            </a:r>
          </a:p>
          <a:p>
            <a:pPr lvl="1"/>
            <a:endParaRPr lang="fi-FI" dirty="0"/>
          </a:p>
        </p:txBody>
      </p:sp>
      <p:sp>
        <p:nvSpPr>
          <p:cNvPr id="8" name="Title 9">
            <a:extLst>
              <a:ext uri="{FF2B5EF4-FFF2-40B4-BE49-F238E27FC236}">
                <a16:creationId xmlns:a16="http://schemas.microsoft.com/office/drawing/2014/main" id="{B9726EC7-C287-6B00-ACA7-4CEC4446C5D5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tx1"/>
                </a:solidFill>
              </a:rPr>
              <a:t>www.motiva.fi</a:t>
            </a:r>
            <a:endParaRPr lang="fi-FI" sz="1400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424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väriruudut_v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70944" y="0"/>
            <a:ext cx="12192000" cy="6864950"/>
          </a:xfrm>
          <a:prstGeom prst="rect">
            <a:avLst/>
          </a:prstGeom>
          <a:solidFill>
            <a:srgbClr val="BA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D626707A-22EE-1F4C-99A7-1D5605AD9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6138" y="1782501"/>
            <a:ext cx="6890701" cy="3223068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tx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08E672-7562-084E-993E-672FB928B68E}"/>
              </a:ext>
            </a:extLst>
          </p:cNvPr>
          <p:cNvSpPr/>
          <p:nvPr userDrawn="1"/>
        </p:nvSpPr>
        <p:spPr>
          <a:xfrm>
            <a:off x="2026594" y="4818"/>
            <a:ext cx="1900236" cy="2103051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D6CCD9-C4A5-544B-AACA-05BFCCFA6573}"/>
              </a:ext>
            </a:extLst>
          </p:cNvPr>
          <p:cNvSpPr/>
          <p:nvPr userDrawn="1"/>
        </p:nvSpPr>
        <p:spPr>
          <a:xfrm>
            <a:off x="-501452" y="3435949"/>
            <a:ext cx="4428282" cy="3429001"/>
          </a:xfrm>
          <a:prstGeom prst="rect">
            <a:avLst/>
          </a:prstGeom>
          <a:solidFill>
            <a:srgbClr val="EDB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2DB7D-FD39-2446-B4C1-2D49C63425A7}"/>
              </a:ext>
            </a:extLst>
          </p:cNvPr>
          <p:cNvSpPr/>
          <p:nvPr userDrawn="1"/>
        </p:nvSpPr>
        <p:spPr>
          <a:xfrm>
            <a:off x="1908261" y="2107869"/>
            <a:ext cx="2018569" cy="1328080"/>
          </a:xfrm>
          <a:prstGeom prst="rect">
            <a:avLst/>
          </a:prstGeom>
          <a:solidFill>
            <a:srgbClr val="991C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EABA9-92AE-E04F-B3A2-E7391C1AD9BE}"/>
              </a:ext>
            </a:extLst>
          </p:cNvPr>
          <p:cNvSpPr/>
          <p:nvPr userDrawn="1"/>
        </p:nvSpPr>
        <p:spPr>
          <a:xfrm>
            <a:off x="-501451" y="0"/>
            <a:ext cx="2528046" cy="34359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3FC3932-82B9-CD7E-609D-BF9509E206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</p:spPr>
      </p:pic>
      <p:pic>
        <p:nvPicPr>
          <p:cNvPr id="6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03B3B02F-6E72-584C-C8BB-4D47F2E40E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2596" y="6110907"/>
            <a:ext cx="2178414" cy="587437"/>
          </a:xfrm>
          <a:prstGeom prst="rect">
            <a:avLst/>
          </a:prstGeom>
        </p:spPr>
      </p:pic>
      <p:sp>
        <p:nvSpPr>
          <p:cNvPr id="5" name="Title 9">
            <a:extLst>
              <a:ext uri="{FF2B5EF4-FFF2-40B4-BE49-F238E27FC236}">
                <a16:creationId xmlns:a16="http://schemas.microsoft.com/office/drawing/2014/main" id="{6B46EFB6-2152-5F12-BEFC-F85447E7F755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tx1"/>
                </a:solidFill>
              </a:rPr>
              <a:t>www.motiva.fi</a:t>
            </a:r>
            <a:endParaRPr lang="fi-FI" sz="1400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636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väriruudut_vs1_2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70944" y="0"/>
            <a:ext cx="12192000" cy="6864950"/>
          </a:xfrm>
          <a:prstGeom prst="rect">
            <a:avLst/>
          </a:prstGeom>
          <a:solidFill>
            <a:srgbClr val="BA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08E672-7562-084E-993E-672FB928B68E}"/>
              </a:ext>
            </a:extLst>
          </p:cNvPr>
          <p:cNvSpPr/>
          <p:nvPr userDrawn="1"/>
        </p:nvSpPr>
        <p:spPr>
          <a:xfrm>
            <a:off x="2026594" y="4819"/>
            <a:ext cx="1900236" cy="2089152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D6CCD9-C4A5-544B-AACA-05BFCCFA6573}"/>
              </a:ext>
            </a:extLst>
          </p:cNvPr>
          <p:cNvSpPr/>
          <p:nvPr userDrawn="1"/>
        </p:nvSpPr>
        <p:spPr>
          <a:xfrm>
            <a:off x="-501452" y="3435949"/>
            <a:ext cx="4428282" cy="3429001"/>
          </a:xfrm>
          <a:prstGeom prst="rect">
            <a:avLst/>
          </a:prstGeom>
          <a:solidFill>
            <a:srgbClr val="EDB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2DB7D-FD39-2446-B4C1-2D49C63425A7}"/>
              </a:ext>
            </a:extLst>
          </p:cNvPr>
          <p:cNvSpPr/>
          <p:nvPr userDrawn="1"/>
        </p:nvSpPr>
        <p:spPr>
          <a:xfrm>
            <a:off x="1908261" y="2093971"/>
            <a:ext cx="2018569" cy="1341978"/>
          </a:xfrm>
          <a:prstGeom prst="rect">
            <a:avLst/>
          </a:prstGeom>
          <a:solidFill>
            <a:srgbClr val="991C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EABA9-92AE-E04F-B3A2-E7391C1AD9BE}"/>
              </a:ext>
            </a:extLst>
          </p:cNvPr>
          <p:cNvSpPr/>
          <p:nvPr userDrawn="1"/>
        </p:nvSpPr>
        <p:spPr>
          <a:xfrm>
            <a:off x="-501451" y="0"/>
            <a:ext cx="2528046" cy="3435951"/>
          </a:xfrm>
          <a:prstGeom prst="rect">
            <a:avLst/>
          </a:prstGeom>
          <a:solidFill>
            <a:srgbClr val="7DC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3FC3932-82B9-CD7E-609D-BF9509E206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</p:spPr>
      </p:pic>
      <p:pic>
        <p:nvPicPr>
          <p:cNvPr id="6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03B3B02F-6E72-584C-C8BB-4D47F2E40E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2596" y="6110907"/>
            <a:ext cx="2178414" cy="5874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D54EC97-CB13-8154-8BF4-61C9D3ADD9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6138" y="2702765"/>
            <a:ext cx="6864437" cy="1403246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tx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858C218-46C6-7298-8B09-0E303D7463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72986" y="4163343"/>
            <a:ext cx="6864438" cy="134601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Napsauta esityksen alaotsikko tähän</a:t>
            </a:r>
          </a:p>
        </p:txBody>
      </p:sp>
      <p:sp>
        <p:nvSpPr>
          <p:cNvPr id="5" name="Title 9">
            <a:extLst>
              <a:ext uri="{FF2B5EF4-FFF2-40B4-BE49-F238E27FC236}">
                <a16:creationId xmlns:a16="http://schemas.microsoft.com/office/drawing/2014/main" id="{D8413992-F210-DECF-39B9-C1282E3E6C44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tx1"/>
                </a:solidFill>
              </a:rPr>
              <a:t>www.motiva.fi</a:t>
            </a:r>
            <a:endParaRPr lang="fi-FI" sz="1400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436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väriruudut_vs2_kaksi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-1" y="0"/>
            <a:ext cx="12192000" cy="686495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D626707A-22EE-1F4C-99A7-1D5605AD9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7534" y="2702765"/>
            <a:ext cx="6974849" cy="1403246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08E672-7562-084E-993E-672FB928B68E}"/>
              </a:ext>
            </a:extLst>
          </p:cNvPr>
          <p:cNvSpPr/>
          <p:nvPr userDrawn="1"/>
        </p:nvSpPr>
        <p:spPr>
          <a:xfrm>
            <a:off x="2025535" y="-2132"/>
            <a:ext cx="1900236" cy="2103051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D6CCD9-C4A5-544B-AACA-05BFCCFA6573}"/>
              </a:ext>
            </a:extLst>
          </p:cNvPr>
          <p:cNvSpPr/>
          <p:nvPr userDrawn="1"/>
        </p:nvSpPr>
        <p:spPr>
          <a:xfrm>
            <a:off x="-502511" y="3428999"/>
            <a:ext cx="4428282" cy="3429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2DB7D-FD39-2446-B4C1-2D49C63425A7}"/>
              </a:ext>
            </a:extLst>
          </p:cNvPr>
          <p:cNvSpPr/>
          <p:nvPr userDrawn="1"/>
        </p:nvSpPr>
        <p:spPr>
          <a:xfrm>
            <a:off x="1907202" y="2103053"/>
            <a:ext cx="2018569" cy="1325946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EABA9-92AE-E04F-B3A2-E7391C1AD9BE}"/>
              </a:ext>
            </a:extLst>
          </p:cNvPr>
          <p:cNvSpPr/>
          <p:nvPr userDrawn="1"/>
        </p:nvSpPr>
        <p:spPr>
          <a:xfrm>
            <a:off x="-502510" y="1"/>
            <a:ext cx="2528046" cy="3429000"/>
          </a:xfrm>
          <a:prstGeom prst="rect">
            <a:avLst/>
          </a:prstGeom>
          <a:solidFill>
            <a:srgbClr val="9A1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39863A7-C39B-45AC-B6B9-9ED50A58CC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4382" y="4163343"/>
            <a:ext cx="6974850" cy="134601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Napsauta esityksen alaotsikko tähän</a:t>
            </a:r>
          </a:p>
        </p:txBody>
      </p:sp>
      <p:pic>
        <p:nvPicPr>
          <p:cNvPr id="4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08FDECC-63F3-D50B-37AF-D697EDD89E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327" y="6121565"/>
            <a:ext cx="2138889" cy="576779"/>
          </a:xfrm>
          <a:prstGeom prst="rect">
            <a:avLst/>
          </a:prstGeom>
        </p:spPr>
      </p:pic>
      <p:pic>
        <p:nvPicPr>
          <p:cNvPr id="5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4150D00F-8529-4476-C1E5-F808FA60E8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</p:spPr>
      </p:pic>
      <p:sp>
        <p:nvSpPr>
          <p:cNvPr id="7" name="Title 9">
            <a:extLst>
              <a:ext uri="{FF2B5EF4-FFF2-40B4-BE49-F238E27FC236}">
                <a16:creationId xmlns:a16="http://schemas.microsoft.com/office/drawing/2014/main" id="{3452FD1A-C198-46FE-2128-A342B651BD7C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bg1"/>
                </a:solidFill>
              </a:rPr>
              <a:t>www.motiva.fi</a:t>
            </a:r>
            <a:endParaRPr lang="fi-FI" sz="14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696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väriruudut_valkoinen_2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F660627-4DD1-DE4E-8561-012C398CED5E}"/>
              </a:ext>
            </a:extLst>
          </p:cNvPr>
          <p:cNvSpPr/>
          <p:nvPr userDrawn="1"/>
        </p:nvSpPr>
        <p:spPr>
          <a:xfrm>
            <a:off x="2033775" y="0"/>
            <a:ext cx="1900236" cy="2103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979507-75E3-FA48-858D-FA47CE2DBD2D}"/>
              </a:ext>
            </a:extLst>
          </p:cNvPr>
          <p:cNvSpPr/>
          <p:nvPr userDrawn="1"/>
        </p:nvSpPr>
        <p:spPr>
          <a:xfrm>
            <a:off x="-494271" y="3428999"/>
            <a:ext cx="4428282" cy="3429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626AE6-32D2-1B41-B323-CFB5DFF4D847}"/>
              </a:ext>
            </a:extLst>
          </p:cNvPr>
          <p:cNvSpPr/>
          <p:nvPr userDrawn="1"/>
        </p:nvSpPr>
        <p:spPr>
          <a:xfrm>
            <a:off x="1915442" y="2103053"/>
            <a:ext cx="2018569" cy="1325946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29C74D-6209-C442-9E7F-FF0FFA6E3585}"/>
              </a:ext>
            </a:extLst>
          </p:cNvPr>
          <p:cNvSpPr/>
          <p:nvPr userDrawn="1"/>
        </p:nvSpPr>
        <p:spPr>
          <a:xfrm>
            <a:off x="-494270" y="1"/>
            <a:ext cx="2528046" cy="3429000"/>
          </a:xfrm>
          <a:prstGeom prst="rect">
            <a:avLst/>
          </a:prstGeom>
          <a:solidFill>
            <a:srgbClr val="9A1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5BA8B44-3F75-444E-9CCF-08B9C306A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9520" y="5569449"/>
            <a:ext cx="2687320" cy="724671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59444AC9-A770-0042-B39E-58C898FCB4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62609" y="2617771"/>
            <a:ext cx="7013303" cy="1417899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rgbClr val="241C40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FD0B06F-7453-47BF-8495-200DBFFC7F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2618" y="4123716"/>
            <a:ext cx="7013575" cy="1179810"/>
          </a:xfrm>
        </p:spPr>
        <p:txBody>
          <a:bodyPr/>
          <a:lstStyle>
            <a:lvl1pPr>
              <a:defRPr b="1">
                <a:solidFill>
                  <a:srgbClr val="241C40"/>
                </a:solidFill>
              </a:defRPr>
            </a:lvl1pPr>
          </a:lstStyle>
          <a:p>
            <a:pPr lvl="0"/>
            <a:r>
              <a:rPr lang="fi-FI"/>
              <a:t>Napsauta esityksen alaotsikko tähän</a:t>
            </a:r>
          </a:p>
          <a:p>
            <a:pPr lvl="0"/>
            <a:endParaRPr lang="fi-FI"/>
          </a:p>
          <a:p>
            <a:pPr lvl="0"/>
            <a:endParaRPr lang="fi-FI"/>
          </a:p>
        </p:txBody>
      </p:sp>
      <p:pic>
        <p:nvPicPr>
          <p:cNvPr id="4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F1B9B12-F790-5A46-6DD5-FCC0118770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</p:spPr>
      </p:pic>
      <p:sp>
        <p:nvSpPr>
          <p:cNvPr id="5" name="Title 9">
            <a:extLst>
              <a:ext uri="{FF2B5EF4-FFF2-40B4-BE49-F238E27FC236}">
                <a16:creationId xmlns:a16="http://schemas.microsoft.com/office/drawing/2014/main" id="{B4B442A2-E50B-EA4B-5867-6540379343C2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bg1"/>
                </a:solidFill>
              </a:rPr>
              <a:t>www.motiva.fi</a:t>
            </a:r>
            <a:endParaRPr lang="fi-FI" sz="14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944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r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D78724E-253E-7C45-B952-FDA819322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20DAE94-3CE3-E941-88AC-FBD297545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5F24980-C134-2C45-95F2-83B1EF30F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02901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rus_bulle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5150"/>
          </a:xfrm>
        </p:spPr>
        <p:txBody>
          <a:bodyPr/>
          <a:lstStyle>
            <a:lvl1pPr marL="136525" indent="-136525">
              <a:buFont typeface="Arial" panose="020B0604020202020204" pitchFamily="34" charset="0"/>
              <a:buChar char="•"/>
              <a:tabLst/>
              <a:defRPr b="0" i="0">
                <a:latin typeface="Lucida Sans" panose="020B0602030504020204" pitchFamily="34" charset="77"/>
              </a:defRPr>
            </a:lvl1pPr>
            <a:lvl2pPr marL="355600" indent="-222250">
              <a:tabLst/>
              <a:defRPr b="0" i="0">
                <a:latin typeface="Lucida Sans" panose="020B0602030504020204" pitchFamily="34" charset="77"/>
              </a:defRPr>
            </a:lvl2pPr>
            <a:lvl3pPr marL="539750" indent="-179388">
              <a:tabLst/>
              <a:defRPr b="0" i="0">
                <a:latin typeface="Lucida Sans" panose="020B0602030504020204" pitchFamily="34" charset="77"/>
              </a:defRPr>
            </a:lvl3pPr>
            <a:lvl4pPr marL="722313" indent="-182563">
              <a:defRPr b="0" i="0">
                <a:latin typeface="Lucida Sans" panose="020B0602030504020204" pitchFamily="34" charset="77"/>
              </a:defRPr>
            </a:lvl4pPr>
            <a:lvl5pPr marL="895350" indent="-176213"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FEAD5A6-65E2-FF4E-A04E-E28868A64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9557FBF-3413-8C49-89E2-2590872F8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C8CA0CE-841E-0048-8E9D-3AECF7BD8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475553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_2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D78724E-253E-7C45-B952-FDA819322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20DAE94-3CE3-E941-88AC-FBD297545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5F24980-C134-2C45-95F2-83B1EF30F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ECA776-ED93-C247-9C4F-5B5A6D8E5E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21078"/>
            <a:ext cx="10515600" cy="36933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2A1461D-E56F-8A0A-8080-1604415B9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738"/>
          </a:xfrm>
        </p:spPr>
        <p:txBody>
          <a:bodyPr anchor="b"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33002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_2otsikkoa_bulle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43022"/>
          </a:xfrm>
        </p:spPr>
        <p:txBody>
          <a:bodyPr/>
          <a:lstStyle>
            <a:lvl1pPr marL="136525" indent="-136525">
              <a:buFont typeface="Arial" panose="020B0604020202020204" pitchFamily="34" charset="0"/>
              <a:buChar char="•"/>
              <a:tabLst/>
              <a:defRPr b="0" i="0">
                <a:latin typeface="Lucida Sans" panose="020B0602030504020204" pitchFamily="34" charset="77"/>
              </a:defRPr>
            </a:lvl1pPr>
            <a:lvl2pPr marL="355600" indent="-2222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tabLst/>
              <a:defRPr lang="fi-FI" sz="1600" b="0" i="0" kern="1200" dirty="0">
                <a:solidFill>
                  <a:srgbClr val="241C40"/>
                </a:solidFill>
                <a:latin typeface="Lucida Sans" panose="020B0602030504020204" pitchFamily="34" charset="77"/>
                <a:ea typeface="+mn-ea"/>
                <a:cs typeface="+mn-cs"/>
              </a:defRPr>
            </a:lvl2pPr>
            <a:lvl3pPr marL="539750" indent="-1793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tabLst/>
              <a:defRPr lang="fi-FI" sz="1600" b="0" i="0" kern="1200" dirty="0">
                <a:solidFill>
                  <a:srgbClr val="241C40"/>
                </a:solidFill>
                <a:latin typeface="Lucida Sans" panose="020B0602030504020204" pitchFamily="34" charset="77"/>
                <a:ea typeface="+mn-ea"/>
                <a:cs typeface="+mn-cs"/>
              </a:defRPr>
            </a:lvl3pPr>
            <a:lvl4pPr marL="72231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tabLst/>
              <a:defRPr lang="fi-FI" sz="1600" b="0" i="0" kern="1200" dirty="0">
                <a:solidFill>
                  <a:srgbClr val="241C40"/>
                </a:solidFill>
                <a:latin typeface="Lucida Sans" panose="020B0602030504020204" pitchFamily="34" charset="77"/>
                <a:ea typeface="+mn-ea"/>
                <a:cs typeface="+mn-cs"/>
              </a:defRPr>
            </a:lvl4pPr>
            <a:lvl5pPr marL="8953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tabLst/>
              <a:defRPr lang="en-FI" sz="1600" b="0" i="0" kern="1200" dirty="0">
                <a:solidFill>
                  <a:srgbClr val="241C40"/>
                </a:solidFill>
                <a:latin typeface="Lucida Sans" panose="020B0602030504020204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FEAD5A6-65E2-FF4E-A04E-E28868A64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9557FBF-3413-8C49-89E2-2590872F8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C8CA0CE-841E-0048-8E9D-3AECF7BD8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02A59E4-483E-C444-B1EE-841D72A08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738"/>
          </a:xfrm>
        </p:spPr>
        <p:txBody>
          <a:bodyPr anchor="b"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0C3CF96-D02F-3F48-A3E0-2D922DB177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21078"/>
            <a:ext cx="10515600" cy="36933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361799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_vasen_nuoli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16D63237-288B-F84A-EA9A-52C208EE65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941685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B5A9455-6B21-DE46-9E7D-F2ED8E09F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4998" y="365125"/>
            <a:ext cx="7252353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4998" y="1825625"/>
            <a:ext cx="7252353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AC4A904-52C4-3547-9D7D-710EAD3912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1D671F3-96F1-0845-B181-1B1DA18BAA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pic>
        <p:nvPicPr>
          <p:cNvPr id="6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D879C125-1B21-1379-FA3C-1CAF36A694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29680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_vasen_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0D5808-1021-694B-ADF6-BE1DC77C8CE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3935413" cy="6858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en-GB" dirty="0"/>
              <a:t>Kuva tähän</a:t>
            </a:r>
            <a:endParaRPr lang="en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748" y="365125"/>
            <a:ext cx="7271604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5748" y="1825625"/>
            <a:ext cx="7271604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EC1B64A-EBFB-D545-9C98-5FBF8A5EC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B8E1DB7-9A6F-F04C-9F37-4343B39B3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50907B-9C37-9843-AB3A-FCBE0B6AC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3" name="Kuva 12" descr="Kuva, joka sisältää kohteen vaate, henkilö, Ihmisen kasvot, mies&#10;&#10;Kuvaus luotu automaattisesti">
            <a:extLst>
              <a:ext uri="{FF2B5EF4-FFF2-40B4-BE49-F238E27FC236}">
                <a16:creationId xmlns:a16="http://schemas.microsoft.com/office/drawing/2014/main" id="{F196E724-4178-53F9-2B57-CA26D6A8EB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655" y="0"/>
            <a:ext cx="3956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068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va_vasen_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0D5808-1021-694B-ADF6-BE1DC77C8CE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3935413" cy="6858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748" y="365125"/>
            <a:ext cx="7271604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5748" y="1825625"/>
            <a:ext cx="7271604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EC1B64A-EBFB-D545-9C98-5FBF8A5EC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B8E1DB7-9A6F-F04C-9F37-4343B39B3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50907B-9C37-9843-AB3A-FCBE0B6AC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6" name="Kuva 5" descr="Kuva, joka sisältää kohteen vaate, henkilö, Ihmisen kasvot, sisä-&#10;&#10;Kuvaus luotu automaattisesti">
            <a:extLst>
              <a:ext uri="{FF2B5EF4-FFF2-40B4-BE49-F238E27FC236}">
                <a16:creationId xmlns:a16="http://schemas.microsoft.com/office/drawing/2014/main" id="{8129AC72-718E-DDC7-31D0-F232A1929C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75" y="0"/>
            <a:ext cx="3956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371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uva_vasen_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0D5808-1021-694B-ADF6-BE1DC77C8CE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3935413" cy="6858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748" y="365125"/>
            <a:ext cx="7271604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5748" y="1825625"/>
            <a:ext cx="7271604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EC1B64A-EBFB-D545-9C98-5FBF8A5EC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B8E1DB7-9A6F-F04C-9F37-4343B39B3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50907B-9C37-9843-AB3A-FCBE0B6AC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6" name="Kuva 5" descr="Kuva, joka sisältää kohteen henkilö, vaate, sisä-, seinä&#10;&#10;Kuvaus luotu automaattisesti">
            <a:extLst>
              <a:ext uri="{FF2B5EF4-FFF2-40B4-BE49-F238E27FC236}">
                <a16:creationId xmlns:a16="http://schemas.microsoft.com/office/drawing/2014/main" id="{6B177BD5-5721-2EDB-4804-2F186FEBC8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891" y="0"/>
            <a:ext cx="3956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4058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uva_vasen_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0D5808-1021-694B-ADF6-BE1DC77C8CE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3935413" cy="6858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748" y="365125"/>
            <a:ext cx="7271604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5748" y="1825625"/>
            <a:ext cx="7271604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EC1B64A-EBFB-D545-9C98-5FBF8A5EC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B8E1DB7-9A6F-F04C-9F37-4343B39B3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50907B-9C37-9843-AB3A-FCBE0B6AC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6" name="Kuva 5" descr="Kuva, joka sisältää kohteen henkilö, vaate, Ihmisen kasvot, hymy&#10;&#10;Kuvaus luotu automaattisesti">
            <a:extLst>
              <a:ext uri="{FF2B5EF4-FFF2-40B4-BE49-F238E27FC236}">
                <a16:creationId xmlns:a16="http://schemas.microsoft.com/office/drawing/2014/main" id="{13C267BD-FBD7-67A8-9002-A7692D04F8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956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09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u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53DBA37-33D6-924F-B18B-C938054EFD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199"/>
            <a:ext cx="3953767" cy="68536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4A709FB-0E4A-194E-B93A-12BB5FD0FC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338909-58D8-8B4F-B042-CE9CBFEE2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D18BD64-3A1E-2449-A4D7-8FA21E363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5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AEB063-A88A-4A17-2049-CA4E91D4DB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7441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97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2F3D71E-CBDE-B547-9325-E9F34FF797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78"/>
            <a:ext cx="3955983" cy="6857443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3CAB63-C031-FB40-B5F8-DD2663E285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8ACC9CB-6029-1547-958D-80598CFB5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DDEE5BF-3279-CD48-BB76-506AC0B0D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22BBD0B-FBE9-7C57-D4B9-F8F880BEE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0E2F8A7-4FA5-DC7E-7A5E-8E29D7E7B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057236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si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>
            <a:extLst>
              <a:ext uri="{FF2B5EF4-FFF2-40B4-BE49-F238E27FC236}">
                <a16:creationId xmlns:a16="http://schemas.microsoft.com/office/drawing/2014/main" id="{0AF71ACB-0242-E2AA-6ED2-9AE1C33284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8107"/>
            <a:ext cx="3935413" cy="6821786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5D01446-BB8C-0A46-9DEC-1FD36D2E91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669B2C6-C3FF-904D-94C0-FFCE5AD138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A4A3EE3-E4C2-AA4F-A122-41F3053CF8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CE45272-373D-B730-60C4-855A990F3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26D8B9-4AC4-32ED-023E-2551C1CDE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6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68E88B-D873-DB1C-1C36-01DC8ECF43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5472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3210910-F171-B041-B8D1-796A85351D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8107"/>
            <a:ext cx="3935413" cy="682178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B0AC12C-150D-BF49-A6F3-7AF92E64D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8BD4F21-BA5E-524F-A72E-DA60522A9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3EA7ACB-8DBF-DD46-8135-2E790A987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5958B7F-DBFA-5787-51F6-84795A8C7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6E18A3-63FC-2810-DAE9-EA75A316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666470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kat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ulkokäyttöön tarkoitettu esine, tuulimylly&#10;&#10;Kuvaus luotu automaattisesti">
            <a:extLst>
              <a:ext uri="{FF2B5EF4-FFF2-40B4-BE49-F238E27FC236}">
                <a16:creationId xmlns:a16="http://schemas.microsoft.com/office/drawing/2014/main" id="{75DECDC1-2972-9F57-584B-2AC6C94263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3BDBA-3DBC-B9AD-5510-388597C3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E5461-FC1A-9342-4C91-4B9EE9AC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9CC3F2EB-08F8-4F3D-3F9E-BD1C44A47A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3492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k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ulkokäyttöön tarkoitettu esine, tuulimylly&#10;&#10;Kuvaus luotu automaattisesti">
            <a:extLst>
              <a:ext uri="{FF2B5EF4-FFF2-40B4-BE49-F238E27FC236}">
                <a16:creationId xmlns:a16="http://schemas.microsoft.com/office/drawing/2014/main" id="{75DECDC1-2972-9F57-584B-2AC6C94263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0C94266-BBF2-39FA-FB7E-443D6F68B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3C292D6-941C-1EDE-C127-869DC877F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87647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jat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Värikkyys, taide&#10;&#10;Kuvaus luotu automaattisesti">
            <a:extLst>
              <a:ext uri="{FF2B5EF4-FFF2-40B4-BE49-F238E27FC236}">
                <a16:creationId xmlns:a16="http://schemas.microsoft.com/office/drawing/2014/main" id="{61AEAA25-6585-6032-D591-5BDE53EBD2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5910" b="2307"/>
          <a:stretch/>
        </p:blipFill>
        <p:spPr>
          <a:xfrm>
            <a:off x="1" y="0"/>
            <a:ext cx="3935412" cy="6858000"/>
          </a:xfrm>
          <a:prstGeom prst="rect">
            <a:avLst/>
          </a:prstGeom>
        </p:spPr>
      </p:pic>
      <p:pic>
        <p:nvPicPr>
          <p:cNvPr id="7" name="Kuva 6" descr="Kuva, joka sisältää kohteen Värikkyys, taide&#10;&#10;Kuvaus luotu automaattisesti">
            <a:extLst>
              <a:ext uri="{FF2B5EF4-FFF2-40B4-BE49-F238E27FC236}">
                <a16:creationId xmlns:a16="http://schemas.microsoft.com/office/drawing/2014/main" id="{C90C8435-350F-00C9-76E7-5FC3BD97A3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5397" b="2307"/>
          <a:stretch/>
        </p:blipFill>
        <p:spPr>
          <a:xfrm>
            <a:off x="0" y="0"/>
            <a:ext cx="3959441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C6977AE-D9DC-7065-D496-D7F1AD87B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E1619C1-3C3B-9BD1-9E22-285552025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1E60B3A8-C49A-D7C8-F41B-A2808D90FA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1074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j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hand holding a fruit&#10;&#10;Description automatically generated">
            <a:extLst>
              <a:ext uri="{FF2B5EF4-FFF2-40B4-BE49-F238E27FC236}">
                <a16:creationId xmlns:a16="http://schemas.microsoft.com/office/drawing/2014/main" id="{62E1673B-1688-C048-8FFA-0957B2C9A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"/>
            <a:ext cx="3935413" cy="6857999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3DD6E70-FD3A-4449-B2B0-8C317B1CAE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D19BFCC-E81D-F24A-BE78-5E3763E7FF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35E74B-E5B8-5A43-8FD2-AB56EDA046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B17FD63-30FE-AB70-951F-576582D66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09A379-0313-B770-2D55-7A4DBEEFF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pic>
        <p:nvPicPr>
          <p:cNvPr id="2" name="Kuva 1" descr="Kuva, joka sisältää kohteen Värikkyys, taide&#10;&#10;Kuvaus luotu automaattisesti">
            <a:extLst>
              <a:ext uri="{FF2B5EF4-FFF2-40B4-BE49-F238E27FC236}">
                <a16:creationId xmlns:a16="http://schemas.microsoft.com/office/drawing/2014/main" id="{D1C3F86E-AF9C-193F-A4F2-66EE96C680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15910" b="2307"/>
          <a:stretch/>
        </p:blipFill>
        <p:spPr>
          <a:xfrm>
            <a:off x="1" y="0"/>
            <a:ext cx="39354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313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ädet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75DECDC1-2972-9F57-584B-2AC6C94263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3BDBA-3DBC-B9AD-5510-388597C3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E5461-FC1A-9342-4C91-4B9EE9AC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9CC3F2EB-08F8-4F3D-3F9E-BD1C44A47A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2839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äd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75DECDC1-2972-9F57-584B-2AC6C94263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3BDBA-3DBC-B9AD-5510-388597C3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E5461-FC1A-9342-4C91-4B9EE9AC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56499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inen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75DECDC1-2972-9F57-584B-2AC6C94263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3BDBA-3DBC-B9AD-5510-388597C3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E5461-FC1A-9342-4C91-4B9EE9AC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2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F898B3FB-3A12-3F6D-D4D0-028A0B6822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2179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75DECDC1-2972-9F57-584B-2AC6C94263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3BDBA-3DBC-B9AD-5510-388597C3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E5461-FC1A-9342-4C91-4B9EE9AC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96150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hmiset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75DECDC1-2972-9F57-584B-2AC6C94263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3BDBA-3DBC-B9AD-5510-388597C3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E5461-FC1A-9342-4C91-4B9EE9AC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9CC3F2EB-08F8-4F3D-3F9E-BD1C44A47A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9178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hmi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75DECDC1-2972-9F57-584B-2AC6C94263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3BDBA-3DBC-B9AD-5510-388597C3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E5461-FC1A-9342-4C91-4B9EE9AC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25174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ot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ha-, pilvi, puu, taivas&#10;&#10;Kuvaus luotu automaattisesti">
            <a:extLst>
              <a:ext uri="{FF2B5EF4-FFF2-40B4-BE49-F238E27FC236}">
                <a16:creationId xmlns:a16="http://schemas.microsoft.com/office/drawing/2014/main" id="{9ED3100B-1816-B6EA-767E-C3A295E237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975"/>
          <a:stretch/>
        </p:blipFill>
        <p:spPr>
          <a:xfrm>
            <a:off x="0" y="-1"/>
            <a:ext cx="3981876" cy="6858001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3BDBA-3DBC-B9AD-5510-388597C3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E5461-FC1A-9342-4C91-4B9EE9AC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pic>
        <p:nvPicPr>
          <p:cNvPr id="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9CC3F2EB-08F8-4F3D-3F9E-BD1C44A47A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5206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3BDBA-3DBC-B9AD-5510-388597C3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E5461-FC1A-9342-4C91-4B9EE9AC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2" name="Kuva 1" descr="Kuva, joka sisältää kohteen piha-, pilvi, puu, taivas&#10;&#10;Kuvaus luotu automaattisesti">
            <a:extLst>
              <a:ext uri="{FF2B5EF4-FFF2-40B4-BE49-F238E27FC236}">
                <a16:creationId xmlns:a16="http://schemas.microsoft.com/office/drawing/2014/main" id="{D88280E8-7F9F-B37C-0905-3C4A643A30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975"/>
          <a:stretch/>
        </p:blipFill>
        <p:spPr>
          <a:xfrm>
            <a:off x="0" y="-1"/>
            <a:ext cx="398187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365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öräilijät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75DECDC1-2972-9F57-584B-2AC6C94263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3BDBA-3DBC-B9AD-5510-388597C3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E5461-FC1A-9342-4C91-4B9EE9AC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9CC3F2EB-08F8-4F3D-3F9E-BD1C44A47A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5915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öräilijä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75DECDC1-2972-9F57-584B-2AC6C94263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3BDBA-3DBC-B9AD-5510-388597C3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E5461-FC1A-9342-4C91-4B9EE9AC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81419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o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CD5019F7-4BB4-F69C-A2D2-2D064C246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>
            <a:off x="-1" y="2303"/>
            <a:ext cx="3953648" cy="6853395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B8CD3E95-E0A9-5B4D-8A28-B4AD5EE7DE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DF59C54-1FF1-2745-9E26-601F4AC652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A882548-3BC8-674A-A83E-24D098195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1D513A0-4400-36BA-2AD3-D7B676DEC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6DDB4-8FD2-6467-A697-8766F1937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0ADF8F15-440E-AB9D-6C78-6EAE2C01BA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58234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F670F0-BA11-1145-AB19-7A5CEC4DD5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>
            <a:off x="-1" y="2303"/>
            <a:ext cx="3953648" cy="6853395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B6560BD4-0C30-434E-9393-1F03DA9F87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3B5CCF8-D82E-9748-B6A0-533C3E97AF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7548993-1616-A645-BCD4-E18DF80CA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86EA5F8-AB52-CE3E-D581-521ADDEE9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912531-92A3-66B4-5E4B-8268B5CBB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176892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lstaa_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8373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257800" cy="4375150"/>
          </a:xfrm>
        </p:spPr>
        <p:txBody>
          <a:bodyPr/>
          <a:lstStyle>
            <a:lvl1pPr marL="182563" indent="-182563">
              <a:buFont typeface="Arial" panose="020B0604020202020204" pitchFamily="34" charset="0"/>
              <a:buChar char="•"/>
              <a:tabLst/>
              <a:defRPr b="0" i="0">
                <a:latin typeface="Lucida Sans" panose="020B0602030504020204" pitchFamily="34" charset="77"/>
              </a:defRPr>
            </a:lvl1pPr>
            <a:lvl2pPr marL="355600" indent="-173038">
              <a:tabLst/>
              <a:defRPr b="0" i="0">
                <a:latin typeface="Lucida Sans" panose="020B0602030504020204" pitchFamily="34" charset="77"/>
              </a:defRPr>
            </a:lvl2pPr>
            <a:lvl3pPr marL="539750" indent="-179388">
              <a:tabLst/>
              <a:defRPr b="0" i="0">
                <a:latin typeface="Lucida Sans" panose="020B0602030504020204" pitchFamily="34" charset="77"/>
              </a:defRPr>
            </a:lvl3pPr>
            <a:lvl4pPr marL="722313" indent="-182563">
              <a:defRPr b="0" i="0">
                <a:latin typeface="Lucida Sans" panose="020B0602030504020204" pitchFamily="34" charset="77"/>
              </a:defRPr>
            </a:lvl4pPr>
            <a:lvl5pPr marL="895350" indent="-176213"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3EB3D7A-1F2F-BA4C-939D-4BAB98805C4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28773" y="1825625"/>
            <a:ext cx="5257800" cy="4375150"/>
          </a:xfrm>
        </p:spPr>
        <p:txBody>
          <a:bodyPr/>
          <a:lstStyle>
            <a:lvl1pPr marL="182563" indent="-182563">
              <a:buFont typeface="Arial" panose="020B0604020202020204" pitchFamily="34" charset="0"/>
              <a:buChar char="•"/>
              <a:tabLst/>
              <a:defRPr b="0" i="0">
                <a:latin typeface="Lucida Sans" panose="020B0602030504020204" pitchFamily="34" charset="77"/>
              </a:defRPr>
            </a:lvl1pPr>
            <a:lvl2pPr marL="355600" indent="-1730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tabLst/>
              <a:defRPr lang="fi-FI" sz="1600" b="0" i="0" kern="1200" dirty="0">
                <a:solidFill>
                  <a:srgbClr val="241C40"/>
                </a:solidFill>
                <a:latin typeface="Lucida Sans" panose="020B0602030504020204" pitchFamily="34" charset="77"/>
                <a:ea typeface="+mn-ea"/>
                <a:cs typeface="+mn-cs"/>
              </a:defRPr>
            </a:lvl2pPr>
            <a:lvl3pPr marL="539750" indent="-1793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tabLst/>
              <a:defRPr lang="fi-FI" sz="1600" b="0" i="0" kern="1200" dirty="0">
                <a:solidFill>
                  <a:srgbClr val="241C40"/>
                </a:solidFill>
                <a:latin typeface="Lucida Sans" panose="020B0602030504020204" pitchFamily="34" charset="77"/>
                <a:ea typeface="+mn-ea"/>
                <a:cs typeface="+mn-cs"/>
              </a:defRPr>
            </a:lvl3pPr>
            <a:lvl4pPr marL="722313" indent="-1825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tabLst/>
              <a:defRPr lang="fi-FI" sz="1400" b="0" i="0" kern="1200" dirty="0">
                <a:solidFill>
                  <a:srgbClr val="241C40"/>
                </a:solidFill>
                <a:latin typeface="Lucida Sans" panose="020B0602030504020204" pitchFamily="34" charset="77"/>
                <a:ea typeface="+mn-ea"/>
                <a:cs typeface="+mn-cs"/>
              </a:defRPr>
            </a:lvl4pPr>
            <a:lvl5pPr marL="895350" indent="-1762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tabLst/>
              <a:defRPr lang="en-FI" sz="1400" b="0" i="0" kern="1200" dirty="0">
                <a:solidFill>
                  <a:srgbClr val="241C40"/>
                </a:solidFill>
                <a:latin typeface="Lucida Sans" panose="020B0602030504020204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5DF49F0-B27C-9344-B0E1-9F3621C66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57AC457-E170-1C49-9E15-1D9E09C47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19851B0-9026-5A46-B912-BA31236F1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474131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lstaa_ei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8372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156010-41A9-FC47-9C2E-FE7C78622EA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28772" y="1825625"/>
            <a:ext cx="5257800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E1B5C28-F625-864F-A854-E08D05C800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8244262-3B07-AF44-9A18-F3C1B189D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8CBD489-BFAE-5348-9617-0E4AE1FCE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134277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lstaa_2otsikko_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257800" cy="4375150"/>
          </a:xfrm>
        </p:spPr>
        <p:txBody>
          <a:bodyPr/>
          <a:lstStyle>
            <a:lvl1pPr marL="182563" indent="-182563">
              <a:buFont typeface="Arial" panose="020B0604020202020204" pitchFamily="34" charset="0"/>
              <a:buChar char="•"/>
              <a:tabLst/>
              <a:defRPr b="0" i="0">
                <a:latin typeface="Lucida Sans" panose="020B0602030504020204" pitchFamily="34" charset="77"/>
              </a:defRPr>
            </a:lvl1pPr>
            <a:lvl2pPr marL="452438" indent="-233363">
              <a:tabLst/>
              <a:defRPr b="0" i="0">
                <a:latin typeface="Lucida Sans" panose="020B0602030504020204" pitchFamily="34" charset="77"/>
              </a:defRPr>
            </a:lvl2pPr>
            <a:lvl3pPr marL="625475" indent="-179388">
              <a:tabLst/>
              <a:defRPr b="0" i="0">
                <a:latin typeface="Lucida Sans" panose="020B0602030504020204" pitchFamily="34" charset="77"/>
              </a:defRPr>
            </a:lvl3pPr>
            <a:lvl4pPr marL="808038" indent="-182563">
              <a:defRPr b="0" i="0">
                <a:latin typeface="Lucida Sans" panose="020B0602030504020204" pitchFamily="34" charset="77"/>
              </a:defRPr>
            </a:lvl4pPr>
            <a:lvl5pPr marL="981075" indent="-176213"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3EB3D7A-1F2F-BA4C-939D-4BAB98805C4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28773" y="1825625"/>
            <a:ext cx="5257800" cy="4375150"/>
          </a:xfrm>
        </p:spPr>
        <p:txBody>
          <a:bodyPr/>
          <a:lstStyle>
            <a:lvl1pPr marL="182563" indent="-182563">
              <a:buFont typeface="Arial" panose="020B0604020202020204" pitchFamily="34" charset="0"/>
              <a:buChar char="•"/>
              <a:tabLst/>
              <a:defRPr b="0" i="0">
                <a:latin typeface="Lucida Sans" panose="020B0602030504020204" pitchFamily="34" charset="77"/>
              </a:defRPr>
            </a:lvl1pPr>
            <a:lvl2pPr marL="355600" indent="-173038">
              <a:tabLst/>
              <a:defRPr b="0" i="0">
                <a:latin typeface="Lucida Sans" panose="020B0602030504020204" pitchFamily="34" charset="77"/>
              </a:defRPr>
            </a:lvl2pPr>
            <a:lvl3pPr marL="539750" indent="-179388">
              <a:tabLst/>
              <a:defRPr b="0" i="0">
                <a:latin typeface="Lucida Sans" panose="020B0602030504020204" pitchFamily="34" charset="77"/>
              </a:defRPr>
            </a:lvl3pPr>
            <a:lvl4pPr marL="722313" indent="-182563">
              <a:defRPr b="0" i="0">
                <a:latin typeface="Lucida Sans" panose="020B0602030504020204" pitchFamily="34" charset="77"/>
              </a:defRPr>
            </a:lvl4pPr>
            <a:lvl5pPr marL="895350" indent="-176213"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5DF49F0-B27C-9344-B0E1-9F3621C66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57AC457-E170-1C49-9E15-1D9E09C47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19851B0-9026-5A46-B912-BA31236F1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6A7AC62-DC13-6C6B-BEDB-24513A7289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21078"/>
            <a:ext cx="10848372" cy="36933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32E25BD-E879-71FB-3EC8-374E2D78C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10848373" cy="820738"/>
          </a:xfrm>
        </p:spPr>
        <p:txBody>
          <a:bodyPr anchor="b"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715142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lstaa_2otsikko_ei_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156010-41A9-FC47-9C2E-FE7C78622EA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28772" y="1825625"/>
            <a:ext cx="5257800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E1B5C28-F625-864F-A854-E08D05C800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8244262-3B07-AF44-9A18-F3C1B189D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8CBD489-BFAE-5348-9617-0E4AE1FCE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3E2F091-D03C-C994-0629-C15209F72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199" y="1321078"/>
            <a:ext cx="10848371" cy="36933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650CEF6-DA0B-0A1E-E216-DF5873F21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848372" cy="820738"/>
          </a:xfrm>
        </p:spPr>
        <p:txBody>
          <a:bodyPr anchor="b"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576099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8372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D6B23B2-3283-3D49-B936-2F8FF762CE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5586E95-2737-FD46-8987-8727C6466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7AA39B6-93DF-E54C-A9F0-5574FF5928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711809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ko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BB82761-7F36-F82B-6361-F6BDDDEAE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2CDE8EF-DCD8-2284-6AD0-8E6E55553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147CBEF-7413-E2E9-E1DB-7F7215D95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431534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A8575D6-B827-9674-FE0A-C3A3DB2F9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8880DF3-3B46-8D3D-1142-5298561B4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2F89B18-2275-00CF-4E6A-F8A54A04C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860315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3086" y="2298097"/>
            <a:ext cx="8194957" cy="2019260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6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07DA1AB-3F7A-D6FC-6F59-83D7BC9C5E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pic>
        <p:nvPicPr>
          <p:cNvPr id="12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65FBBD31-4DEB-6FE3-64FB-5482D6EB52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056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3086" y="2298097"/>
            <a:ext cx="8194957" cy="2019260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6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07DA1AB-3F7A-D6FC-6F59-83D7BC9C5E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pic>
        <p:nvPicPr>
          <p:cNvPr id="12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65FBBD31-4DEB-6FE3-64FB-5482D6EB52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649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rgbClr val="511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EA89433-F0E3-BB6D-B18E-35242549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3086" y="2298097"/>
            <a:ext cx="8194957" cy="2019260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pic>
        <p:nvPicPr>
          <p:cNvPr id="12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5C2A0A63-C029-0ADB-25A3-04CD4846F1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247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rgbClr val="4A205D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6328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rgbClr val="4A205D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grpSp>
        <p:nvGrpSpPr>
          <p:cNvPr id="3" name="Ryhmä 2">
            <a:extLst>
              <a:ext uri="{FF2B5EF4-FFF2-40B4-BE49-F238E27FC236}">
                <a16:creationId xmlns:a16="http://schemas.microsoft.com/office/drawing/2014/main" id="{2A4AEBC3-6E7D-C954-5090-23973FFACA20}"/>
              </a:ext>
            </a:extLst>
          </p:cNvPr>
          <p:cNvGrpSpPr/>
          <p:nvPr userDrawn="1"/>
        </p:nvGrpSpPr>
        <p:grpSpPr>
          <a:xfrm>
            <a:off x="0" y="2216"/>
            <a:ext cx="12192001" cy="209864"/>
            <a:chOff x="0" y="-228604"/>
            <a:chExt cx="12192001" cy="20986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E5288D1-9DB0-EB43-985B-038606FF1AAB}"/>
                </a:ext>
              </a:extLst>
            </p:cNvPr>
            <p:cNvSpPr/>
            <p:nvPr userDrawn="1"/>
          </p:nvSpPr>
          <p:spPr>
            <a:xfrm>
              <a:off x="0" y="-228604"/>
              <a:ext cx="3761772" cy="2098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367F24-C134-3045-999D-D62C444EE595}"/>
                </a:ext>
              </a:extLst>
            </p:cNvPr>
            <p:cNvSpPr/>
            <p:nvPr userDrawn="1"/>
          </p:nvSpPr>
          <p:spPr>
            <a:xfrm>
              <a:off x="3761772" y="-228604"/>
              <a:ext cx="4710897" cy="209863"/>
            </a:xfrm>
            <a:prstGeom prst="rect">
              <a:avLst/>
            </a:prstGeom>
            <a:solidFill>
              <a:srgbClr val="7DD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E62FC0-D167-DD45-98BA-649F60DF24E8}"/>
                </a:ext>
              </a:extLst>
            </p:cNvPr>
            <p:cNvSpPr/>
            <p:nvPr userDrawn="1"/>
          </p:nvSpPr>
          <p:spPr>
            <a:xfrm>
              <a:off x="10896263" y="-228604"/>
              <a:ext cx="1295738" cy="209863"/>
            </a:xfrm>
            <a:prstGeom prst="rect">
              <a:avLst/>
            </a:prstGeom>
            <a:solidFill>
              <a:srgbClr val="BDD0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E58611-A686-1C49-B7EE-CD774CD0D2D9}"/>
                </a:ext>
              </a:extLst>
            </p:cNvPr>
            <p:cNvSpPr/>
            <p:nvPr userDrawn="1"/>
          </p:nvSpPr>
          <p:spPr>
            <a:xfrm>
              <a:off x="8472669" y="-228604"/>
              <a:ext cx="2423593" cy="209864"/>
            </a:xfrm>
            <a:prstGeom prst="rect">
              <a:avLst/>
            </a:prstGeom>
            <a:solidFill>
              <a:srgbClr val="F15B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FI"/>
                <a:t> </a:t>
              </a:r>
            </a:p>
          </p:txBody>
        </p:sp>
      </p:grp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196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tx2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4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rgbClr val="4A205D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FAA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3613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C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tx2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FAA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038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tx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324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A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tx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9477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FAA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3462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1D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grpSp>
        <p:nvGrpSpPr>
          <p:cNvPr id="3" name="Ryhmä 2">
            <a:extLst>
              <a:ext uri="{FF2B5EF4-FFF2-40B4-BE49-F238E27FC236}">
                <a16:creationId xmlns:a16="http://schemas.microsoft.com/office/drawing/2014/main" id="{E4757D51-FB43-BAB8-3490-25A3CA797ABD}"/>
              </a:ext>
            </a:extLst>
          </p:cNvPr>
          <p:cNvGrpSpPr/>
          <p:nvPr userDrawn="1"/>
        </p:nvGrpSpPr>
        <p:grpSpPr>
          <a:xfrm>
            <a:off x="-1" y="0"/>
            <a:ext cx="12192001" cy="209864"/>
            <a:chOff x="-1" y="-209863"/>
            <a:chExt cx="12192001" cy="20986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E5288D1-9DB0-EB43-985B-038606FF1AAB}"/>
                </a:ext>
              </a:extLst>
            </p:cNvPr>
            <p:cNvSpPr/>
            <p:nvPr userDrawn="1"/>
          </p:nvSpPr>
          <p:spPr>
            <a:xfrm>
              <a:off x="-1" y="-209863"/>
              <a:ext cx="3761772" cy="2098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367F24-C134-3045-999D-D62C444EE595}"/>
                </a:ext>
              </a:extLst>
            </p:cNvPr>
            <p:cNvSpPr/>
            <p:nvPr userDrawn="1"/>
          </p:nvSpPr>
          <p:spPr>
            <a:xfrm>
              <a:off x="3761771" y="-209863"/>
              <a:ext cx="4710897" cy="209863"/>
            </a:xfrm>
            <a:prstGeom prst="rect">
              <a:avLst/>
            </a:prstGeom>
            <a:solidFill>
              <a:srgbClr val="7DD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E62FC0-D167-DD45-98BA-649F60DF24E8}"/>
                </a:ext>
              </a:extLst>
            </p:cNvPr>
            <p:cNvSpPr/>
            <p:nvPr userDrawn="1"/>
          </p:nvSpPr>
          <p:spPr>
            <a:xfrm>
              <a:off x="10896262" y="-209863"/>
              <a:ext cx="1295738" cy="209863"/>
            </a:xfrm>
            <a:prstGeom prst="rect">
              <a:avLst/>
            </a:prstGeom>
            <a:solidFill>
              <a:srgbClr val="BDD0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E58611-A686-1C49-B7EE-CD774CD0D2D9}"/>
                </a:ext>
              </a:extLst>
            </p:cNvPr>
            <p:cNvSpPr/>
            <p:nvPr userDrawn="1"/>
          </p:nvSpPr>
          <p:spPr>
            <a:xfrm>
              <a:off x="8472668" y="-209863"/>
              <a:ext cx="2423593" cy="209864"/>
            </a:xfrm>
            <a:prstGeom prst="rect">
              <a:avLst/>
            </a:prstGeom>
            <a:solidFill>
              <a:srgbClr val="F15B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FI"/>
                <a:t> </a:t>
              </a:r>
            </a:p>
          </p:txBody>
        </p:sp>
      </p:grp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691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11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grpSp>
        <p:nvGrpSpPr>
          <p:cNvPr id="3" name="Ryhmä 2">
            <a:extLst>
              <a:ext uri="{FF2B5EF4-FFF2-40B4-BE49-F238E27FC236}">
                <a16:creationId xmlns:a16="http://schemas.microsoft.com/office/drawing/2014/main" id="{1B1F29F0-D4DB-DC41-E544-521C3DB50485}"/>
              </a:ext>
            </a:extLst>
          </p:cNvPr>
          <p:cNvGrpSpPr/>
          <p:nvPr userDrawn="1"/>
        </p:nvGrpSpPr>
        <p:grpSpPr>
          <a:xfrm>
            <a:off x="0" y="3470"/>
            <a:ext cx="12192001" cy="209864"/>
            <a:chOff x="0" y="-245102"/>
            <a:chExt cx="12192001" cy="20986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E5288D1-9DB0-EB43-985B-038606FF1AAB}"/>
                </a:ext>
              </a:extLst>
            </p:cNvPr>
            <p:cNvSpPr/>
            <p:nvPr userDrawn="1"/>
          </p:nvSpPr>
          <p:spPr>
            <a:xfrm>
              <a:off x="0" y="-245102"/>
              <a:ext cx="3761772" cy="2098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367F24-C134-3045-999D-D62C444EE595}"/>
                </a:ext>
              </a:extLst>
            </p:cNvPr>
            <p:cNvSpPr/>
            <p:nvPr userDrawn="1"/>
          </p:nvSpPr>
          <p:spPr>
            <a:xfrm>
              <a:off x="3761772" y="-245102"/>
              <a:ext cx="4710897" cy="209863"/>
            </a:xfrm>
            <a:prstGeom prst="rect">
              <a:avLst/>
            </a:prstGeom>
            <a:solidFill>
              <a:srgbClr val="9179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E62FC0-D167-DD45-98BA-649F60DF24E8}"/>
                </a:ext>
              </a:extLst>
            </p:cNvPr>
            <p:cNvSpPr/>
            <p:nvPr userDrawn="1"/>
          </p:nvSpPr>
          <p:spPr>
            <a:xfrm>
              <a:off x="10896263" y="-245102"/>
              <a:ext cx="1295738" cy="209863"/>
            </a:xfrm>
            <a:prstGeom prst="rect">
              <a:avLst/>
            </a:prstGeom>
            <a:solidFill>
              <a:srgbClr val="BDD0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E58611-A686-1C49-B7EE-CD774CD0D2D9}"/>
                </a:ext>
              </a:extLst>
            </p:cNvPr>
            <p:cNvSpPr/>
            <p:nvPr userDrawn="1"/>
          </p:nvSpPr>
          <p:spPr>
            <a:xfrm>
              <a:off x="8472669" y="-245102"/>
              <a:ext cx="2423593" cy="209864"/>
            </a:xfrm>
            <a:prstGeom prst="rect">
              <a:avLst/>
            </a:prstGeom>
            <a:solidFill>
              <a:srgbClr val="F15B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FI"/>
                <a:t> </a:t>
              </a:r>
            </a:p>
          </p:txBody>
        </p:sp>
      </p:grp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894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ripohja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493" y="6312903"/>
            <a:ext cx="1156156" cy="3117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91638F-AB9B-37FC-A876-5E0E643CE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532281-85BD-2EC7-33DB-AEFD6E6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515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  <a:lvl2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2pPr>
            <a:lvl3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3pPr>
            <a:lvl4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4pPr>
            <a:lvl5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B3645C6-4F46-38A5-027D-F18E1A6DCB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53104" y="6373193"/>
            <a:ext cx="112949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7" name="Alatunnisteen paikkamerkki 2">
            <a:extLst>
              <a:ext uri="{FF2B5EF4-FFF2-40B4-BE49-F238E27FC236}">
                <a16:creationId xmlns:a16="http://schemas.microsoft.com/office/drawing/2014/main" id="{55885380-DB40-1D6C-47B1-3BC503827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2601" y="6373193"/>
            <a:ext cx="73585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8" name="Dian numeron paikkamerkki 3">
            <a:extLst>
              <a:ext uri="{FF2B5EF4-FFF2-40B4-BE49-F238E27FC236}">
                <a16:creationId xmlns:a16="http://schemas.microsoft.com/office/drawing/2014/main" id="{F4B5F85B-DAE8-71EC-F4CE-547222F6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73193"/>
            <a:ext cx="60707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9333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ripohja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208A47A-2F98-F309-AE79-C6EC3B854AB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C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493" y="6312903"/>
            <a:ext cx="1156156" cy="3117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91638F-AB9B-37FC-A876-5E0E643CE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532281-85BD-2EC7-33DB-AEFD6E6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5150"/>
          </a:xfrm>
        </p:spPr>
        <p:txBody>
          <a:bodyPr/>
          <a:lstStyle>
            <a:lvl1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1pPr>
            <a:lvl2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2pPr>
            <a:lvl3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3pPr>
            <a:lvl4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4pPr>
            <a:lvl5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Päivämäärän paikkamerkki 1">
            <a:extLst>
              <a:ext uri="{FF2B5EF4-FFF2-40B4-BE49-F238E27FC236}">
                <a16:creationId xmlns:a16="http://schemas.microsoft.com/office/drawing/2014/main" id="{52E3F714-C6A9-10DB-E16F-096FD348F6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53104" y="6373193"/>
            <a:ext cx="1129497" cy="365125"/>
          </a:xfrm>
        </p:spPr>
        <p:txBody>
          <a:bodyPr/>
          <a:lstStyle/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7" name="Alatunnisteen paikkamerkki 2">
            <a:extLst>
              <a:ext uri="{FF2B5EF4-FFF2-40B4-BE49-F238E27FC236}">
                <a16:creationId xmlns:a16="http://schemas.microsoft.com/office/drawing/2014/main" id="{F3C4E4A5-B45C-1853-EF7A-0E6A6E1F5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2601" y="6373193"/>
            <a:ext cx="7358568" cy="365125"/>
          </a:xfrm>
        </p:spPr>
        <p:txBody>
          <a:bodyPr/>
          <a:lstStyle/>
          <a:p>
            <a:endParaRPr lang="en-FI"/>
          </a:p>
        </p:txBody>
      </p:sp>
      <p:sp>
        <p:nvSpPr>
          <p:cNvPr id="8" name="Dian numeron paikkamerkki 3">
            <a:extLst>
              <a:ext uri="{FF2B5EF4-FFF2-40B4-BE49-F238E27FC236}">
                <a16:creationId xmlns:a16="http://schemas.microsoft.com/office/drawing/2014/main" id="{1A623D57-4BCB-9ECA-D660-04366E4D3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73193"/>
            <a:ext cx="607070" cy="365125"/>
          </a:xfrm>
        </p:spPr>
        <p:txBody>
          <a:bodyPr/>
          <a:lstStyle/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1349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ripohja_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C7AD1E-2AF4-143B-7E96-98DBE4202E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493" y="6312903"/>
            <a:ext cx="1156156" cy="3117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91638F-AB9B-37FC-A876-5E0E643CE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532281-85BD-2EC7-33DB-AEFD6E6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5150"/>
          </a:xfrm>
        </p:spPr>
        <p:txBody>
          <a:bodyPr/>
          <a:lstStyle>
            <a:lvl1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1pPr>
            <a:lvl2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2pPr>
            <a:lvl3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3pPr>
            <a:lvl4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4pPr>
            <a:lvl5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CDE8E1D-C5AB-7A37-3173-D5897D7A2D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53104" y="6373193"/>
            <a:ext cx="1129497" cy="365125"/>
          </a:xfrm>
        </p:spPr>
        <p:txBody>
          <a:bodyPr/>
          <a:lstStyle/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7" name="Alatunnisteen paikkamerkki 2">
            <a:extLst>
              <a:ext uri="{FF2B5EF4-FFF2-40B4-BE49-F238E27FC236}">
                <a16:creationId xmlns:a16="http://schemas.microsoft.com/office/drawing/2014/main" id="{452FF118-1DAC-177E-1AB5-C42C3A3BC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2601" y="6373193"/>
            <a:ext cx="7358568" cy="365125"/>
          </a:xfrm>
        </p:spPr>
        <p:txBody>
          <a:bodyPr/>
          <a:lstStyle/>
          <a:p>
            <a:endParaRPr lang="en-FI"/>
          </a:p>
        </p:txBody>
      </p:sp>
      <p:sp>
        <p:nvSpPr>
          <p:cNvPr id="8" name="Dian numeron paikkamerkki 3">
            <a:extLst>
              <a:ext uri="{FF2B5EF4-FFF2-40B4-BE49-F238E27FC236}">
                <a16:creationId xmlns:a16="http://schemas.microsoft.com/office/drawing/2014/main" id="{5F666780-5FD2-CE31-F42D-290CFAAE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73193"/>
            <a:ext cx="607070" cy="365125"/>
          </a:xfrm>
        </p:spPr>
        <p:txBody>
          <a:bodyPr/>
          <a:lstStyle/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166310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ripohja_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A23093F3-D3F5-C5B1-2BCA-BE357F64E2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493" y="6312903"/>
            <a:ext cx="1156156" cy="3117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91638F-AB9B-37FC-A876-5E0E643CE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532281-85BD-2EC7-33DB-AEFD6E6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515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  <a:lvl2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2pPr>
            <a:lvl3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3pPr>
            <a:lvl4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4pPr>
            <a:lvl5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FF4ADE6-D5B2-420C-BE6F-F15A80A789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53104" y="6373193"/>
            <a:ext cx="112949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9320DB6D-5B15-7E04-FD11-5CA844E3D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2601" y="6373193"/>
            <a:ext cx="73585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8" name="Dian numeron paikkamerkki 3">
            <a:extLst>
              <a:ext uri="{FF2B5EF4-FFF2-40B4-BE49-F238E27FC236}">
                <a16:creationId xmlns:a16="http://schemas.microsoft.com/office/drawing/2014/main" id="{AC3E51F9-3B3C-0125-8ED0-610D3D0D1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73193"/>
            <a:ext cx="60707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279017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ripohja_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0CBFF86-8388-D58E-E7C0-B54EB46B6EA1}"/>
              </a:ext>
            </a:extLst>
          </p:cNvPr>
          <p:cNvSpPr/>
          <p:nvPr userDrawn="1"/>
        </p:nvSpPr>
        <p:spPr>
          <a:xfrm>
            <a:off x="0" y="-242372"/>
            <a:ext cx="12192000" cy="7100372"/>
          </a:xfrm>
          <a:prstGeom prst="rect">
            <a:avLst/>
          </a:prstGeom>
          <a:solidFill>
            <a:srgbClr val="511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493" y="6312903"/>
            <a:ext cx="1156156" cy="3117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91638F-AB9B-37FC-A876-5E0E643CE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532281-85BD-2EC7-33DB-AEFD6E6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515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  <a:lvl2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2pPr>
            <a:lvl3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3pPr>
            <a:lvl4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4pPr>
            <a:lvl5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Päivämäärän paikkamerkki 1">
            <a:extLst>
              <a:ext uri="{FF2B5EF4-FFF2-40B4-BE49-F238E27FC236}">
                <a16:creationId xmlns:a16="http://schemas.microsoft.com/office/drawing/2014/main" id="{6328E4CD-2B2C-9C89-4E84-62D85637C2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53104" y="6373193"/>
            <a:ext cx="112949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7" name="Alatunnisteen paikkamerkki 2">
            <a:extLst>
              <a:ext uri="{FF2B5EF4-FFF2-40B4-BE49-F238E27FC236}">
                <a16:creationId xmlns:a16="http://schemas.microsoft.com/office/drawing/2014/main" id="{D54ED4CE-A79A-B229-2AB7-713CC9F2F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2601" y="6373193"/>
            <a:ext cx="73585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8" name="Dian numeron paikkamerkki 3">
            <a:extLst>
              <a:ext uri="{FF2B5EF4-FFF2-40B4-BE49-F238E27FC236}">
                <a16:creationId xmlns:a16="http://schemas.microsoft.com/office/drawing/2014/main" id="{7590FDD6-2BBC-9A24-3AA3-22ED42C12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73193"/>
            <a:ext cx="60707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525181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ripohja_v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836EC0-6711-7201-4596-4BBBDFF6726A}"/>
              </a:ext>
            </a:extLst>
          </p:cNvPr>
          <p:cNvSpPr/>
          <p:nvPr userDrawn="1"/>
        </p:nvSpPr>
        <p:spPr>
          <a:xfrm>
            <a:off x="0" y="-242372"/>
            <a:ext cx="12192000" cy="7100372"/>
          </a:xfrm>
          <a:prstGeom prst="rect">
            <a:avLst/>
          </a:prstGeom>
          <a:solidFill>
            <a:srgbClr val="231D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493" y="6312903"/>
            <a:ext cx="1156156" cy="3117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91638F-AB9B-37FC-A876-5E0E643CE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532281-85BD-2EC7-33DB-AEFD6E6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515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  <a:lvl2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2pPr>
            <a:lvl3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3pPr>
            <a:lvl4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4pPr>
            <a:lvl5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4BC326D-97A0-393C-AE28-5E9BB00A99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53104" y="6373193"/>
            <a:ext cx="112949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7" name="Alatunnisteen paikkamerkki 2">
            <a:extLst>
              <a:ext uri="{FF2B5EF4-FFF2-40B4-BE49-F238E27FC236}">
                <a16:creationId xmlns:a16="http://schemas.microsoft.com/office/drawing/2014/main" id="{6BBC4A16-1EB9-F93A-EF21-951A83F82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2601" y="6373193"/>
            <a:ext cx="73585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8" name="Dian numeron paikkamerkki 3">
            <a:extLst>
              <a:ext uri="{FF2B5EF4-FFF2-40B4-BE49-F238E27FC236}">
                <a16:creationId xmlns:a16="http://schemas.microsoft.com/office/drawing/2014/main" id="{2FDF3B62-8450-5F5B-2C33-EF7D1E651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73193"/>
            <a:ext cx="60707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011131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0" y="0"/>
            <a:ext cx="12192000" cy="686495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5BA8B44-3F75-444E-9CCF-08B9C306A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306" y="3118021"/>
            <a:ext cx="2306424" cy="621957"/>
          </a:xfrm>
          <a:prstGeom prst="rect">
            <a:avLst/>
          </a:prstGeom>
        </p:spPr>
      </p:pic>
      <p:sp>
        <p:nvSpPr>
          <p:cNvPr id="25" name="Title 9">
            <a:extLst>
              <a:ext uri="{FF2B5EF4-FFF2-40B4-BE49-F238E27FC236}">
                <a16:creationId xmlns:a16="http://schemas.microsoft.com/office/drawing/2014/main" id="{1EEE4897-0ABA-ED4D-8D19-DE915657BEAB}"/>
              </a:ext>
            </a:extLst>
          </p:cNvPr>
          <p:cNvSpPr txBox="1">
            <a:spLocks/>
          </p:cNvSpPr>
          <p:nvPr userDrawn="1"/>
        </p:nvSpPr>
        <p:spPr>
          <a:xfrm>
            <a:off x="9684366" y="5914702"/>
            <a:ext cx="2507634" cy="39940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2000" err="1">
                <a:solidFill>
                  <a:schemeClr val="bg1"/>
                </a:solidFill>
              </a:rPr>
              <a:t>www.motiva.fi</a:t>
            </a:r>
            <a:endParaRPr lang="fi-FI" sz="2000">
              <a:solidFill>
                <a:schemeClr val="bg1"/>
              </a:solidFill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D626707A-22EE-1F4C-99A7-1D5605AD9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319466"/>
            <a:ext cx="5415369" cy="2219066"/>
          </a:xfrm>
        </p:spPr>
        <p:txBody>
          <a:bodyPr anchor="ctr">
            <a:normAutofit/>
          </a:bodyPr>
          <a:lstStyle>
            <a:lvl1pPr>
              <a:defRPr sz="20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Kiitos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pic>
        <p:nvPicPr>
          <p:cNvPr id="9" name="Graphic 8">
            <a:hlinkClick r:id="rId3"/>
            <a:extLst>
              <a:ext uri="{FF2B5EF4-FFF2-40B4-BE49-F238E27FC236}">
                <a16:creationId xmlns:a16="http://schemas.microsoft.com/office/drawing/2014/main" id="{0EEB6FB5-F9DA-7D47-A712-FD2C8BCC14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91246" y="6009307"/>
            <a:ext cx="266700" cy="304800"/>
          </a:xfrm>
          <a:prstGeom prst="rect">
            <a:avLst/>
          </a:prstGeom>
        </p:spPr>
      </p:pic>
      <p:pic>
        <p:nvPicPr>
          <p:cNvPr id="10" name="Graphic 9">
            <a:hlinkClick r:id="rId6"/>
            <a:extLst>
              <a:ext uri="{FF2B5EF4-FFF2-40B4-BE49-F238E27FC236}">
                <a16:creationId xmlns:a16="http://schemas.microsoft.com/office/drawing/2014/main" id="{F01EEDA9-D941-B744-AADC-E53925FCEF9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66830" y="6009307"/>
            <a:ext cx="266700" cy="304800"/>
          </a:xfrm>
          <a:prstGeom prst="rect">
            <a:avLst/>
          </a:prstGeom>
        </p:spPr>
      </p:pic>
      <p:pic>
        <p:nvPicPr>
          <p:cNvPr id="11" name="Graphic 10">
            <a:hlinkClick r:id="rId9"/>
            <a:extLst>
              <a:ext uri="{FF2B5EF4-FFF2-40B4-BE49-F238E27FC236}">
                <a16:creationId xmlns:a16="http://schemas.microsoft.com/office/drawing/2014/main" id="{5F6C03DB-BAC3-4A41-A5B2-157ACDD54BB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842414" y="6009307"/>
            <a:ext cx="266700" cy="3048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F905146-0172-2D42-A920-D201144FD185}"/>
              </a:ext>
            </a:extLst>
          </p:cNvPr>
          <p:cNvSpPr/>
          <p:nvPr userDrawn="1"/>
        </p:nvSpPr>
        <p:spPr>
          <a:xfrm>
            <a:off x="6573157" y="6009307"/>
            <a:ext cx="10118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@MotivaOy</a:t>
            </a:r>
            <a:endParaRPr lang="en-FI" sz="1200">
              <a:solidFill>
                <a:schemeClr val="bg1"/>
              </a:solidFill>
            </a:endParaRPr>
          </a:p>
        </p:txBody>
      </p:sp>
      <p:pic>
        <p:nvPicPr>
          <p:cNvPr id="4" name="Kuva 3" descr="Kuva, joka sisältää kohteen symboli, valkoinen, viiva, Fontti&#10;&#10;Kuvaus luotu automaattisesti">
            <a:extLst>
              <a:ext uri="{FF2B5EF4-FFF2-40B4-BE49-F238E27FC236}">
                <a16:creationId xmlns:a16="http://schemas.microsoft.com/office/drawing/2014/main" id="{E0787FF2-F43B-0391-D27A-82A572963D84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347511" y="6014345"/>
            <a:ext cx="266700" cy="29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359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41696009-F710-1DDA-19B0-230DC068E51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C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E9991BA-3DC0-7A31-D060-1912F04D8D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721" y="-430455"/>
            <a:ext cx="11353451" cy="8036409"/>
          </a:xfrm>
          <a:prstGeom prst="rect">
            <a:avLst/>
          </a:prstGeom>
        </p:spPr>
      </p:pic>
      <p:sp>
        <p:nvSpPr>
          <p:cNvPr id="25" name="Title 9">
            <a:extLst>
              <a:ext uri="{FF2B5EF4-FFF2-40B4-BE49-F238E27FC236}">
                <a16:creationId xmlns:a16="http://schemas.microsoft.com/office/drawing/2014/main" id="{1EEE4897-0ABA-ED4D-8D19-DE915657BEAB}"/>
              </a:ext>
            </a:extLst>
          </p:cNvPr>
          <p:cNvSpPr txBox="1">
            <a:spLocks/>
          </p:cNvSpPr>
          <p:nvPr userDrawn="1"/>
        </p:nvSpPr>
        <p:spPr>
          <a:xfrm>
            <a:off x="6704129" y="5809604"/>
            <a:ext cx="2507634" cy="39940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2000" err="1">
                <a:solidFill>
                  <a:srgbClr val="241C40"/>
                </a:solidFill>
              </a:rPr>
              <a:t>www.motiva.fi</a:t>
            </a:r>
            <a:endParaRPr lang="fi-FI" sz="2000">
              <a:solidFill>
                <a:srgbClr val="241C40"/>
              </a:solidFill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D626707A-22EE-1F4C-99A7-1D5605AD9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15763" y="2214368"/>
            <a:ext cx="5415369" cy="2219066"/>
          </a:xfrm>
        </p:spPr>
        <p:txBody>
          <a:bodyPr anchor="ctr">
            <a:normAutofit/>
          </a:bodyPr>
          <a:lstStyle>
            <a:lvl1pPr algn="ctr">
              <a:defRPr sz="2000" b="1" i="0">
                <a:solidFill>
                  <a:srgbClr val="241C40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Kiitos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pic>
        <p:nvPicPr>
          <p:cNvPr id="9" name="Graphic 8">
            <a:hlinkClick r:id="rId4"/>
            <a:extLst>
              <a:ext uri="{FF2B5EF4-FFF2-40B4-BE49-F238E27FC236}">
                <a16:creationId xmlns:a16="http://schemas.microsoft.com/office/drawing/2014/main" id="{0EEB6FB5-F9DA-7D47-A712-FD2C8BCC14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1009" y="5904209"/>
            <a:ext cx="266700" cy="304800"/>
          </a:xfrm>
          <a:prstGeom prst="rect">
            <a:avLst/>
          </a:prstGeom>
        </p:spPr>
      </p:pic>
      <p:pic>
        <p:nvPicPr>
          <p:cNvPr id="10" name="Graphic 9">
            <a:hlinkClick r:id="rId7"/>
            <a:extLst>
              <a:ext uri="{FF2B5EF4-FFF2-40B4-BE49-F238E27FC236}">
                <a16:creationId xmlns:a16="http://schemas.microsoft.com/office/drawing/2014/main" id="{F01EEDA9-D941-B744-AADC-E53925FCEF9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86593" y="5904209"/>
            <a:ext cx="266700" cy="304800"/>
          </a:xfrm>
          <a:prstGeom prst="rect">
            <a:avLst/>
          </a:prstGeom>
        </p:spPr>
      </p:pic>
      <p:pic>
        <p:nvPicPr>
          <p:cNvPr id="11" name="Graphic 10">
            <a:hlinkClick r:id="rId10"/>
            <a:extLst>
              <a:ext uri="{FF2B5EF4-FFF2-40B4-BE49-F238E27FC236}">
                <a16:creationId xmlns:a16="http://schemas.microsoft.com/office/drawing/2014/main" id="{5F6C03DB-BAC3-4A41-A5B2-157ACDD54BB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2177" y="5904209"/>
            <a:ext cx="266700" cy="3048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F905146-0172-2D42-A920-D201144FD185}"/>
              </a:ext>
            </a:extLst>
          </p:cNvPr>
          <p:cNvSpPr/>
          <p:nvPr userDrawn="1"/>
        </p:nvSpPr>
        <p:spPr>
          <a:xfrm>
            <a:off x="3592920" y="5904209"/>
            <a:ext cx="10118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0" i="0" kern="1200" dirty="0">
                <a:solidFill>
                  <a:srgbClr val="241C40"/>
                </a:solidFill>
                <a:effectLst/>
                <a:latin typeface="+mn-lt"/>
                <a:ea typeface="+mn-ea"/>
                <a:cs typeface="+mn-cs"/>
              </a:rPr>
              <a:t>@MotivaOy</a:t>
            </a:r>
            <a:endParaRPr lang="en-FI" sz="1200" dirty="0">
              <a:solidFill>
                <a:srgbClr val="241C40"/>
              </a:solidFill>
            </a:endParaRPr>
          </a:p>
        </p:txBody>
      </p:sp>
      <p:pic>
        <p:nvPicPr>
          <p:cNvPr id="6" name="Kuva 5" descr="Kuva, joka sisältää kohteen Grafiikka, kuvakaappaus, muotoilu&#10;&#10;Kuvaus luotu automaattisesti">
            <a:extLst>
              <a:ext uri="{FF2B5EF4-FFF2-40B4-BE49-F238E27FC236}">
                <a16:creationId xmlns:a16="http://schemas.microsoft.com/office/drawing/2014/main" id="{2F230E61-0176-B23B-73B2-C4CE02ECC18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353446" y="5906282"/>
            <a:ext cx="266400" cy="30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501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9A72E1-9BDC-7E2F-5B86-137AC0BF74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76" b="7130"/>
          <a:stretch/>
        </p:blipFill>
        <p:spPr>
          <a:xfrm>
            <a:off x="300038" y="296863"/>
            <a:ext cx="11591925" cy="6264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5C123B-63B7-3228-A377-E8BDA1F22677}"/>
              </a:ext>
            </a:extLst>
          </p:cNvPr>
          <p:cNvSpPr txBox="1"/>
          <p:nvPr userDrawn="1"/>
        </p:nvSpPr>
        <p:spPr>
          <a:xfrm>
            <a:off x="12410831" y="78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80F0D539-0D1D-88C7-EFD8-6E4CAF31C7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09800" y="1395621"/>
            <a:ext cx="7772400" cy="377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6732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9A72E1-9BDC-7E2F-5B86-137AC0BF74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76" b="7130"/>
          <a:stretch/>
        </p:blipFill>
        <p:spPr>
          <a:xfrm>
            <a:off x="300038" y="296863"/>
            <a:ext cx="11591925" cy="6264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3C27F9-36BA-50EB-C465-2761627E23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3638" y="2133386"/>
            <a:ext cx="9864725" cy="259122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GB"/>
              <a:t>Header lorem</a:t>
            </a:r>
            <a:br>
              <a:rPr lang="en-GB"/>
            </a:br>
            <a:r>
              <a:rPr lang="en-GB"/>
              <a:t>ipsum</a:t>
            </a:r>
            <a:endParaRPr lang="en-FI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5C123B-63B7-3228-A377-E8BDA1F22677}"/>
              </a:ext>
            </a:extLst>
          </p:cNvPr>
          <p:cNvSpPr txBox="1"/>
          <p:nvPr userDrawn="1"/>
        </p:nvSpPr>
        <p:spPr>
          <a:xfrm>
            <a:off x="12410831" y="78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BDF9590-6450-EF43-6CA2-13E1778FC6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665788"/>
            <a:ext cx="10515600" cy="5270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FI" sz="1600" b="0" i="0" u="none" strike="noStrike" smtClean="0">
                <a:effectLst/>
                <a:latin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Footer 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|  22.2.2022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348168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6C754CA-7E79-3872-A2AF-78D6614AC0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C27F9-36BA-50EB-C465-2761627E23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3637" y="2133386"/>
            <a:ext cx="9864725" cy="2591227"/>
          </a:xfrm>
          <a:prstGeom prst="rect">
            <a:avLst/>
          </a:prstGeom>
          <a:effectLst>
            <a:outerShdw blurRad="536450" dir="5400000" algn="ctr" rotWithShape="0">
              <a:srgbClr val="000000">
                <a:alpha val="31000"/>
              </a:srgbClr>
            </a:outerShdw>
          </a:effectLst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Header lorem</a:t>
            </a:r>
            <a:br>
              <a:rPr lang="en-GB"/>
            </a:br>
            <a:r>
              <a:rPr lang="en-GB"/>
              <a:t>ipsum</a:t>
            </a:r>
            <a:endParaRPr lang="en-FI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5C123B-63B7-3228-A377-E8BDA1F22677}"/>
              </a:ext>
            </a:extLst>
          </p:cNvPr>
          <p:cNvSpPr txBox="1"/>
          <p:nvPr userDrawn="1"/>
        </p:nvSpPr>
        <p:spPr>
          <a:xfrm>
            <a:off x="12410831" y="78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536790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5C123B-63B7-3228-A377-E8BDA1F22677}"/>
              </a:ext>
            </a:extLst>
          </p:cNvPr>
          <p:cNvSpPr txBox="1"/>
          <p:nvPr userDrawn="1"/>
        </p:nvSpPr>
        <p:spPr>
          <a:xfrm>
            <a:off x="12410831" y="78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25D757-575C-4960-7896-AB78E5E903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4450" y="1064772"/>
            <a:ext cx="5678668" cy="12588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tx2"/>
                </a:solidFill>
              </a:defRPr>
            </a:lvl1pPr>
            <a:lvl2pPr marL="457200" indent="0" algn="l">
              <a:buNone/>
              <a:defRPr sz="3200"/>
            </a:lvl2pPr>
            <a:lvl3pPr marL="914400" indent="0" algn="l">
              <a:buNone/>
              <a:defRPr sz="3200"/>
            </a:lvl3pPr>
            <a:lvl4pPr marL="1371600" indent="0" algn="l">
              <a:buNone/>
              <a:defRPr sz="3200"/>
            </a:lvl4pPr>
            <a:lvl5pPr marL="1828800" indent="0" algn="l">
              <a:buNone/>
              <a:defRPr sz="3200"/>
            </a:lvl5pPr>
          </a:lstStyle>
          <a:p>
            <a:pPr lvl="0"/>
            <a:r>
              <a:rPr lang="en-FI" b="1"/>
              <a:t>Header lorem ipsum</a:t>
            </a:r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A79B63B-5030-2EE8-D127-796BC01687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4450" y="2600325"/>
            <a:ext cx="5678488" cy="39608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2800"/>
              </a:lnSpc>
              <a:spcAft>
                <a:spcPts val="0"/>
              </a:spcAft>
              <a:buNone/>
              <a:defRPr lang="en-GB" sz="2000" b="0" i="0" u="none" strike="noStrike" spc="0" baseline="0" smtClean="0"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do </a:t>
            </a:r>
            <a:r>
              <a:rPr lang="en-GB" err="1"/>
              <a:t>eiusmod</a:t>
            </a:r>
            <a:r>
              <a:rPr lang="en-GB"/>
              <a:t> </a:t>
            </a:r>
            <a:r>
              <a:rPr lang="en-GB" err="1"/>
              <a:t>tempor</a:t>
            </a:r>
            <a:r>
              <a:rPr lang="en-GB"/>
              <a:t> </a:t>
            </a:r>
            <a:r>
              <a:rPr lang="en-GB" err="1"/>
              <a:t>incididunt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magna </a:t>
            </a:r>
            <a:r>
              <a:rPr lang="en-GB" err="1"/>
              <a:t>aliqua</a:t>
            </a:r>
            <a:r>
              <a:rPr lang="en-GB"/>
              <a:t>. Ut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exercitation </a:t>
            </a:r>
            <a:r>
              <a:rPr lang="en-GB" err="1"/>
              <a:t>ullamco</a:t>
            </a:r>
            <a:r>
              <a:rPr lang="en-GB"/>
              <a:t> </a:t>
            </a:r>
            <a:r>
              <a:rPr lang="en-GB" err="1"/>
              <a:t>laboris</a:t>
            </a:r>
            <a:r>
              <a:rPr lang="en-GB"/>
              <a:t> nisi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</a:t>
            </a:r>
            <a:r>
              <a:rPr lang="en-GB" err="1"/>
              <a:t>aute</a:t>
            </a:r>
            <a:r>
              <a:rPr lang="en-GB"/>
              <a:t> </a:t>
            </a:r>
            <a:r>
              <a:rPr lang="en-GB" err="1"/>
              <a:t>irure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reprehenderit</a:t>
            </a:r>
            <a:r>
              <a:rPr lang="en-GB"/>
              <a:t> in </a:t>
            </a:r>
            <a:r>
              <a:rPr lang="en-GB" err="1"/>
              <a:t>voluptate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cillum</a:t>
            </a:r>
            <a:r>
              <a:rPr lang="en-GB"/>
              <a:t>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pariatur</a:t>
            </a:r>
            <a:r>
              <a:rPr lang="en-GB"/>
              <a:t>. </a:t>
            </a:r>
            <a:endParaRPr lang="en-FI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561224B-63AE-C1AB-174A-755ED4F7E27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043363" cy="6858000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13756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5C123B-63B7-3228-A377-E8BDA1F22677}"/>
              </a:ext>
            </a:extLst>
          </p:cNvPr>
          <p:cNvSpPr txBox="1"/>
          <p:nvPr userDrawn="1"/>
        </p:nvSpPr>
        <p:spPr>
          <a:xfrm>
            <a:off x="12410831" y="78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25D757-575C-4960-7896-AB78E5E903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63864" y="1064772"/>
            <a:ext cx="7130396" cy="12588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tx2"/>
                </a:solidFill>
              </a:defRPr>
            </a:lvl1pPr>
            <a:lvl2pPr marL="457200" indent="0" algn="l">
              <a:buNone/>
              <a:defRPr sz="3200"/>
            </a:lvl2pPr>
            <a:lvl3pPr marL="914400" indent="0" algn="l">
              <a:buNone/>
              <a:defRPr sz="3200"/>
            </a:lvl3pPr>
            <a:lvl4pPr marL="1371600" indent="0" algn="l">
              <a:buNone/>
              <a:defRPr sz="3200"/>
            </a:lvl4pPr>
            <a:lvl5pPr marL="1828800" indent="0" algn="l">
              <a:buNone/>
              <a:defRPr sz="3200"/>
            </a:lvl5pPr>
          </a:lstStyle>
          <a:p>
            <a:pPr lvl="0"/>
            <a:r>
              <a:rPr lang="en-FI" b="1"/>
              <a:t>Header lorem ipsum</a:t>
            </a:r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A79B63B-5030-2EE8-D127-796BC01687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3864" y="2600325"/>
            <a:ext cx="7130396" cy="32051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2800"/>
              </a:lnSpc>
              <a:spcAft>
                <a:spcPts val="0"/>
              </a:spcAft>
              <a:buNone/>
              <a:defRPr lang="en-GB" sz="2000" b="0" i="0" u="none" strike="noStrike" spc="0" baseline="0" smtClean="0"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do </a:t>
            </a:r>
            <a:r>
              <a:rPr lang="en-GB" err="1"/>
              <a:t>eiusmod</a:t>
            </a:r>
            <a:r>
              <a:rPr lang="en-GB"/>
              <a:t> </a:t>
            </a:r>
            <a:r>
              <a:rPr lang="en-GB" err="1"/>
              <a:t>tempor</a:t>
            </a:r>
            <a:r>
              <a:rPr lang="en-GB"/>
              <a:t> </a:t>
            </a:r>
            <a:r>
              <a:rPr lang="en-GB" err="1"/>
              <a:t>incididunt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magna </a:t>
            </a:r>
            <a:r>
              <a:rPr lang="en-GB" err="1"/>
              <a:t>aliqua</a:t>
            </a:r>
            <a:r>
              <a:rPr lang="en-GB"/>
              <a:t>. Ut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exercitation </a:t>
            </a:r>
            <a:r>
              <a:rPr lang="en-GB" err="1"/>
              <a:t>ullamco</a:t>
            </a:r>
            <a:r>
              <a:rPr lang="en-GB"/>
              <a:t> </a:t>
            </a:r>
            <a:r>
              <a:rPr lang="en-GB" err="1"/>
              <a:t>laboris</a:t>
            </a:r>
            <a:r>
              <a:rPr lang="en-GB"/>
              <a:t> nisi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</a:t>
            </a:r>
            <a:r>
              <a:rPr lang="en-GB" err="1"/>
              <a:t>aute</a:t>
            </a:r>
            <a:r>
              <a:rPr lang="en-GB"/>
              <a:t> </a:t>
            </a:r>
            <a:r>
              <a:rPr lang="en-GB" err="1"/>
              <a:t>irure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reprehenderit</a:t>
            </a:r>
            <a:r>
              <a:rPr lang="en-GB"/>
              <a:t> in </a:t>
            </a:r>
            <a:r>
              <a:rPr lang="en-GB" err="1"/>
              <a:t>voluptate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cillum</a:t>
            </a:r>
            <a:r>
              <a:rPr lang="en-GB"/>
              <a:t>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pariatur</a:t>
            </a:r>
            <a:r>
              <a:rPr lang="en-GB"/>
              <a:t>. 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06317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Header Slid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6829C4-F111-C99A-7A4E-9F799340E2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76" b="7130"/>
          <a:stretch/>
        </p:blipFill>
        <p:spPr>
          <a:xfrm>
            <a:off x="300038" y="296863"/>
            <a:ext cx="11591925" cy="6264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5C123B-63B7-3228-A377-E8BDA1F22677}"/>
              </a:ext>
            </a:extLst>
          </p:cNvPr>
          <p:cNvSpPr txBox="1"/>
          <p:nvPr userDrawn="1"/>
        </p:nvSpPr>
        <p:spPr>
          <a:xfrm>
            <a:off x="12410831" y="78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25D757-575C-4960-7896-AB78E5E903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0802" y="1658661"/>
            <a:ext cx="7130622" cy="12588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tx2"/>
                </a:solidFill>
              </a:defRPr>
            </a:lvl1pPr>
            <a:lvl2pPr marL="457200" indent="0" algn="l">
              <a:buNone/>
              <a:defRPr sz="3200"/>
            </a:lvl2pPr>
            <a:lvl3pPr marL="914400" indent="0" algn="l">
              <a:buNone/>
              <a:defRPr sz="3200"/>
            </a:lvl3pPr>
            <a:lvl4pPr marL="1371600" indent="0" algn="l">
              <a:buNone/>
              <a:defRPr sz="3200"/>
            </a:lvl4pPr>
            <a:lvl5pPr marL="1828800" indent="0" algn="l">
              <a:buNone/>
              <a:defRPr sz="3200"/>
            </a:lvl5pPr>
          </a:lstStyle>
          <a:p>
            <a:pPr lvl="0"/>
            <a:r>
              <a:rPr lang="en-FI" b="1"/>
              <a:t>Header lorem ipsum</a:t>
            </a:r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A79B63B-5030-2EE8-D127-796BC01687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0802" y="2917548"/>
            <a:ext cx="7130396" cy="32051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2800"/>
              </a:lnSpc>
              <a:spcAft>
                <a:spcPts val="0"/>
              </a:spcAft>
              <a:buNone/>
              <a:defRPr lang="en-GB" sz="2000" b="0" i="0" u="none" strike="noStrike" spc="0" baseline="0" smtClean="0"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do </a:t>
            </a:r>
            <a:r>
              <a:rPr lang="en-GB" err="1"/>
              <a:t>eiusmod</a:t>
            </a:r>
            <a:r>
              <a:rPr lang="en-GB"/>
              <a:t> </a:t>
            </a:r>
            <a:r>
              <a:rPr lang="en-GB" err="1"/>
              <a:t>tempor</a:t>
            </a:r>
            <a:r>
              <a:rPr lang="en-GB"/>
              <a:t> </a:t>
            </a:r>
            <a:r>
              <a:rPr lang="en-GB" err="1"/>
              <a:t>incididunt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magna </a:t>
            </a:r>
            <a:r>
              <a:rPr lang="en-GB" err="1"/>
              <a:t>aliqua</a:t>
            </a:r>
            <a:r>
              <a:rPr lang="en-GB"/>
              <a:t>. Ut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exercitation </a:t>
            </a:r>
            <a:r>
              <a:rPr lang="en-GB" err="1"/>
              <a:t>ullamco</a:t>
            </a:r>
            <a:r>
              <a:rPr lang="en-GB"/>
              <a:t> </a:t>
            </a:r>
            <a:r>
              <a:rPr lang="en-GB" err="1"/>
              <a:t>laboris</a:t>
            </a:r>
            <a:r>
              <a:rPr lang="en-GB"/>
              <a:t> nisi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</a:t>
            </a:r>
            <a:r>
              <a:rPr lang="en-GB" err="1"/>
              <a:t>aute</a:t>
            </a:r>
            <a:r>
              <a:rPr lang="en-GB"/>
              <a:t> </a:t>
            </a:r>
            <a:r>
              <a:rPr lang="en-GB" err="1"/>
              <a:t>irure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reprehenderit</a:t>
            </a:r>
            <a:r>
              <a:rPr lang="en-GB"/>
              <a:t> in </a:t>
            </a:r>
            <a:r>
              <a:rPr lang="en-GB" err="1"/>
              <a:t>voluptate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cillum</a:t>
            </a:r>
            <a:r>
              <a:rPr lang="en-GB"/>
              <a:t>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pariatur</a:t>
            </a:r>
            <a:r>
              <a:rPr lang="en-GB"/>
              <a:t>. 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294749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Hea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6829C4-F111-C99A-7A4E-9F799340E2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76" b="7130"/>
          <a:stretch/>
        </p:blipFill>
        <p:spPr>
          <a:xfrm>
            <a:off x="300038" y="296863"/>
            <a:ext cx="11591925" cy="6264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5C123B-63B7-3228-A377-E8BDA1F22677}"/>
              </a:ext>
            </a:extLst>
          </p:cNvPr>
          <p:cNvSpPr txBox="1"/>
          <p:nvPr userDrawn="1"/>
        </p:nvSpPr>
        <p:spPr>
          <a:xfrm>
            <a:off x="12410831" y="78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25D757-575C-4960-7896-AB78E5E903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0802" y="2799556"/>
            <a:ext cx="7130622" cy="1258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chemeClr val="tx2"/>
                </a:solidFill>
              </a:defRPr>
            </a:lvl1pPr>
            <a:lvl2pPr marL="457200" indent="0" algn="l">
              <a:buNone/>
              <a:defRPr sz="3200"/>
            </a:lvl2pPr>
            <a:lvl3pPr marL="914400" indent="0" algn="l">
              <a:buNone/>
              <a:defRPr sz="3200"/>
            </a:lvl3pPr>
            <a:lvl4pPr marL="1371600" indent="0" algn="l">
              <a:buNone/>
              <a:defRPr sz="3200"/>
            </a:lvl4pPr>
            <a:lvl5pPr marL="1828800" indent="0" algn="l">
              <a:buNone/>
              <a:defRPr sz="3200"/>
            </a:lvl5pPr>
          </a:lstStyle>
          <a:p>
            <a:pPr lvl="0"/>
            <a:r>
              <a:rPr lang="en-FI" b="1"/>
              <a:t>Header lorem ipsum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204844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11204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0" y="17044"/>
            <a:ext cx="12192000" cy="685800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5BA8B44-3F75-444E-9CCF-08B9C306A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327" y="6121565"/>
            <a:ext cx="2138889" cy="576779"/>
          </a:xfrm>
          <a:prstGeom prst="rect">
            <a:avLst/>
          </a:prstGeom>
        </p:spPr>
      </p:pic>
      <p:sp>
        <p:nvSpPr>
          <p:cNvPr id="25" name="Title 9">
            <a:extLst>
              <a:ext uri="{FF2B5EF4-FFF2-40B4-BE49-F238E27FC236}">
                <a16:creationId xmlns:a16="http://schemas.microsoft.com/office/drawing/2014/main" id="{1EEE4897-0ABA-ED4D-8D19-DE915657BEAB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bg1"/>
                </a:solidFill>
              </a:rPr>
              <a:t>www.motiva.fi</a:t>
            </a:r>
            <a:endParaRPr lang="fi-FI" sz="1400" noProof="0">
              <a:solidFill>
                <a:schemeClr val="bg1"/>
              </a:solidFill>
            </a:endParaRP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ADD99FE-E76F-7B4C-AAC1-16472FEA36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59444AC9-A770-0042-B39E-58C898FCB4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8284" y="1782501"/>
            <a:ext cx="8338556" cy="3223068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90E6ADFF-4AB4-EB48-9B01-D6D45427D8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2730" y="6421391"/>
            <a:ext cx="1690564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D7B3012-2F65-574A-B432-2901C5E12872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14F45014-0F91-9A4D-B28F-2CB1B9BC8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8222" y="6414442"/>
            <a:ext cx="65118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627182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55B5894-1C30-2B46-BBBE-53C0F4AFDE1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A1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B137F8C-89D2-2A45-99F4-C25B1AE82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8222" y="6414442"/>
            <a:ext cx="65118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pic>
        <p:nvPicPr>
          <p:cNvPr id="3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FD802F-8B93-57E9-4497-D75DAF00E1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327" y="6121565"/>
            <a:ext cx="2138889" cy="576779"/>
          </a:xfrm>
          <a:prstGeom prst="rect">
            <a:avLst/>
          </a:prstGeom>
        </p:spPr>
      </p:pic>
      <p:pic>
        <p:nvPicPr>
          <p:cNvPr id="5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2687E2-AF63-720C-D388-89015AD398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DA5461E-1B30-8C71-0229-F5A6DFC907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8284" y="1782501"/>
            <a:ext cx="8338556" cy="3223068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6E051F4-BB76-D255-13AB-8FA4AC1A1B33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bg1"/>
                </a:solidFill>
              </a:rPr>
              <a:t>www.motiva.fi</a:t>
            </a:r>
            <a:endParaRPr lang="fi-FI" sz="1400" noProof="0">
              <a:solidFill>
                <a:schemeClr val="bg1"/>
              </a:solidFill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085FC9C-D333-2ADE-02A5-CA4FE71D94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2730" y="6421391"/>
            <a:ext cx="1690564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D7B3012-2F65-574A-B432-2901C5E12872}" type="datetime1">
              <a:rPr lang="fi-FI" smtClean="0"/>
              <a:pPr/>
              <a:t>28.11.2023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257564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nsi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Seitsenpistepirkko kiipeää ruohonkortta">
            <a:extLst>
              <a:ext uri="{FF2B5EF4-FFF2-40B4-BE49-F238E27FC236}">
                <a16:creationId xmlns:a16="http://schemas.microsoft.com/office/drawing/2014/main" id="{1593F3E2-00D1-D0BB-1877-058D7E788E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-1324040"/>
            <a:ext cx="14012918" cy="818204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14F45014-0F91-9A4D-B28F-2CB1B9BC8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8222" y="6414442"/>
            <a:ext cx="65118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fi-FI" noProof="0"/>
          </a:p>
        </p:txBody>
      </p:sp>
      <p:pic>
        <p:nvPicPr>
          <p:cNvPr id="4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E14AB4D1-10A6-02E7-B5BE-0ACD3388DDD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327" y="6121565"/>
            <a:ext cx="2138889" cy="576779"/>
          </a:xfrm>
          <a:prstGeom prst="rect">
            <a:avLst/>
          </a:prstGeom>
        </p:spPr>
      </p:pic>
      <p:pic>
        <p:nvPicPr>
          <p:cNvPr id="5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213384-066A-3B23-542E-54FCCE8A30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B3D6BF-E2E7-7EBB-1F3C-7F1F0604CB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8284" y="1782501"/>
            <a:ext cx="8338556" cy="3223068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7" name="Title 9">
            <a:extLst>
              <a:ext uri="{FF2B5EF4-FFF2-40B4-BE49-F238E27FC236}">
                <a16:creationId xmlns:a16="http://schemas.microsoft.com/office/drawing/2014/main" id="{DDA2A779-17A8-50B3-5965-945C78A07C9B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bg1"/>
                </a:solidFill>
              </a:rPr>
              <a:t>www.motiva.fi</a:t>
            </a:r>
            <a:endParaRPr lang="fi-FI" sz="1400" noProof="0">
              <a:solidFill>
                <a:schemeClr val="bg1"/>
              </a:solidFill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6DD812-943E-9B04-72BD-43186A1B96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2730" y="6421391"/>
            <a:ext cx="1690564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D7B3012-2F65-574A-B432-2901C5E12872}" type="datetime1">
              <a:rPr lang="fi-FI" smtClean="0"/>
              <a:pPr/>
              <a:t>28.11.2023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581757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ansi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-1" y="0"/>
            <a:ext cx="12192000" cy="686495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D626707A-22EE-1F4C-99A7-1D5605AD9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6138" y="1782501"/>
            <a:ext cx="6890701" cy="3223068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57B73B3A-0746-7844-ACE7-32F5A813E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8222" y="6414442"/>
            <a:ext cx="65118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08E672-7562-084E-993E-672FB928B68E}"/>
              </a:ext>
            </a:extLst>
          </p:cNvPr>
          <p:cNvSpPr/>
          <p:nvPr userDrawn="1"/>
        </p:nvSpPr>
        <p:spPr>
          <a:xfrm>
            <a:off x="2026594" y="4818"/>
            <a:ext cx="1900236" cy="2103051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D6CCD9-C4A5-544B-AACA-05BFCCFA6573}"/>
              </a:ext>
            </a:extLst>
          </p:cNvPr>
          <p:cNvSpPr/>
          <p:nvPr userDrawn="1"/>
        </p:nvSpPr>
        <p:spPr>
          <a:xfrm>
            <a:off x="-501452" y="3435949"/>
            <a:ext cx="4428282" cy="3429001"/>
          </a:xfrm>
          <a:prstGeom prst="rect">
            <a:avLst/>
          </a:prstGeom>
          <a:solidFill>
            <a:srgbClr val="7DC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2DB7D-FD39-2446-B4C1-2D49C63425A7}"/>
              </a:ext>
            </a:extLst>
          </p:cNvPr>
          <p:cNvSpPr/>
          <p:nvPr userDrawn="1"/>
        </p:nvSpPr>
        <p:spPr>
          <a:xfrm>
            <a:off x="1908261" y="1970690"/>
            <a:ext cx="2018569" cy="1465259"/>
          </a:xfrm>
          <a:prstGeom prst="rect">
            <a:avLst/>
          </a:prstGeom>
          <a:solidFill>
            <a:srgbClr val="991C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EABA9-92AE-E04F-B3A2-E7391C1AD9BE}"/>
              </a:ext>
            </a:extLst>
          </p:cNvPr>
          <p:cNvSpPr/>
          <p:nvPr userDrawn="1"/>
        </p:nvSpPr>
        <p:spPr>
          <a:xfrm>
            <a:off x="-501451" y="0"/>
            <a:ext cx="2528046" cy="3435951"/>
          </a:xfrm>
          <a:prstGeom prst="rect">
            <a:avLst/>
          </a:prstGeom>
          <a:solidFill>
            <a:srgbClr val="BA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3FC3932-82B9-CD7E-609D-BF9509E206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</p:spPr>
      </p:pic>
      <p:pic>
        <p:nvPicPr>
          <p:cNvPr id="4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873BB982-6E38-990E-33CD-7B8EA8BF53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327" y="6121565"/>
            <a:ext cx="2138889" cy="576779"/>
          </a:xfrm>
          <a:prstGeom prst="rect">
            <a:avLst/>
          </a:prstGeom>
        </p:spPr>
      </p:pic>
      <p:sp>
        <p:nvSpPr>
          <p:cNvPr id="6" name="Title 9">
            <a:extLst>
              <a:ext uri="{FF2B5EF4-FFF2-40B4-BE49-F238E27FC236}">
                <a16:creationId xmlns:a16="http://schemas.microsoft.com/office/drawing/2014/main" id="{C7381C5D-5469-061F-9310-A6C6273E8DBB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tx1"/>
                </a:solidFill>
              </a:rPr>
              <a:t>www.motiva.fi</a:t>
            </a:r>
            <a:endParaRPr lang="fi-FI" sz="1400" noProof="0">
              <a:solidFill>
                <a:schemeClr val="tx1"/>
              </a:solidFill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06EA8A1-24EA-600D-E870-C23545ACD8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2730" y="6421391"/>
            <a:ext cx="1690564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1D7B3012-2F65-574A-B432-2901C5E12872}" type="datetime1">
              <a:rPr lang="fi-FI" smtClean="0"/>
              <a:pPr/>
              <a:t>28.11.2023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6640598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nsi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-1" y="0"/>
            <a:ext cx="12192000" cy="686495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57B73B3A-0746-7844-ACE7-32F5A813E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8222" y="6414442"/>
            <a:ext cx="65118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08E672-7562-084E-993E-672FB928B68E}"/>
              </a:ext>
            </a:extLst>
          </p:cNvPr>
          <p:cNvSpPr/>
          <p:nvPr userDrawn="1"/>
        </p:nvSpPr>
        <p:spPr>
          <a:xfrm>
            <a:off x="2026594" y="4818"/>
            <a:ext cx="1900236" cy="2103051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D6CCD9-C4A5-544B-AACA-05BFCCFA6573}"/>
              </a:ext>
            </a:extLst>
          </p:cNvPr>
          <p:cNvSpPr/>
          <p:nvPr userDrawn="1"/>
        </p:nvSpPr>
        <p:spPr>
          <a:xfrm>
            <a:off x="-501452" y="3435949"/>
            <a:ext cx="4428282" cy="3429001"/>
          </a:xfrm>
          <a:prstGeom prst="rect">
            <a:avLst/>
          </a:prstGeom>
          <a:solidFill>
            <a:srgbClr val="7DC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2DB7D-FD39-2446-B4C1-2D49C63425A7}"/>
              </a:ext>
            </a:extLst>
          </p:cNvPr>
          <p:cNvSpPr/>
          <p:nvPr userDrawn="1"/>
        </p:nvSpPr>
        <p:spPr>
          <a:xfrm>
            <a:off x="1908261" y="1970690"/>
            <a:ext cx="2018569" cy="1465259"/>
          </a:xfrm>
          <a:prstGeom prst="rect">
            <a:avLst/>
          </a:prstGeom>
          <a:solidFill>
            <a:srgbClr val="991C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EABA9-92AE-E04F-B3A2-E7391C1AD9BE}"/>
              </a:ext>
            </a:extLst>
          </p:cNvPr>
          <p:cNvSpPr/>
          <p:nvPr userDrawn="1"/>
        </p:nvSpPr>
        <p:spPr>
          <a:xfrm>
            <a:off x="-501451" y="0"/>
            <a:ext cx="2528046" cy="3435951"/>
          </a:xfrm>
          <a:prstGeom prst="rect">
            <a:avLst/>
          </a:prstGeom>
          <a:solidFill>
            <a:srgbClr val="BA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3FC3932-82B9-CD7E-609D-BF9509E206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</p:spPr>
      </p:pic>
      <p:pic>
        <p:nvPicPr>
          <p:cNvPr id="4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873BB982-6E38-990E-33CD-7B8EA8BF53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327" y="6121565"/>
            <a:ext cx="2138889" cy="57677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17F045B-4D58-852E-74DE-44CBE2417D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6138" y="2702765"/>
            <a:ext cx="6864437" cy="1403246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6FAF6665-4D9C-CFAA-1F40-07CA119140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72986" y="4163343"/>
            <a:ext cx="6864438" cy="134601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Napsauta esityksen alaotsikko tähän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Title 9">
            <a:extLst>
              <a:ext uri="{FF2B5EF4-FFF2-40B4-BE49-F238E27FC236}">
                <a16:creationId xmlns:a16="http://schemas.microsoft.com/office/drawing/2014/main" id="{B9726EC7-C287-6B00-ACA7-4CEC4446C5D5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tx1"/>
                </a:solidFill>
              </a:rPr>
              <a:t>www.motiva.fi</a:t>
            </a:r>
            <a:endParaRPr lang="fi-FI" sz="1400" noProof="0">
              <a:solidFill>
                <a:schemeClr val="tx1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C978D27-A888-6D1E-4313-0D3C87D153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2730" y="6421391"/>
            <a:ext cx="1690564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1D7B3012-2F65-574A-B432-2901C5E12872}" type="datetime1">
              <a:rPr lang="fi-FI" smtClean="0"/>
              <a:pPr/>
              <a:t>28.11.2023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513429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ansi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70944" y="0"/>
            <a:ext cx="12192000" cy="6864950"/>
          </a:xfrm>
          <a:prstGeom prst="rect">
            <a:avLst/>
          </a:prstGeom>
          <a:solidFill>
            <a:srgbClr val="BA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D626707A-22EE-1F4C-99A7-1D5605AD9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6138" y="1782501"/>
            <a:ext cx="6890701" cy="3223068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tx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57B73B3A-0746-7844-ACE7-32F5A813E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8222" y="6414442"/>
            <a:ext cx="65118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08E672-7562-084E-993E-672FB928B68E}"/>
              </a:ext>
            </a:extLst>
          </p:cNvPr>
          <p:cNvSpPr/>
          <p:nvPr userDrawn="1"/>
        </p:nvSpPr>
        <p:spPr>
          <a:xfrm>
            <a:off x="2026594" y="4818"/>
            <a:ext cx="1900236" cy="2103051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D6CCD9-C4A5-544B-AACA-05BFCCFA6573}"/>
              </a:ext>
            </a:extLst>
          </p:cNvPr>
          <p:cNvSpPr/>
          <p:nvPr userDrawn="1"/>
        </p:nvSpPr>
        <p:spPr>
          <a:xfrm>
            <a:off x="-501452" y="3435949"/>
            <a:ext cx="4428282" cy="3429001"/>
          </a:xfrm>
          <a:prstGeom prst="rect">
            <a:avLst/>
          </a:prstGeom>
          <a:solidFill>
            <a:srgbClr val="EDB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2DB7D-FD39-2446-B4C1-2D49C63425A7}"/>
              </a:ext>
            </a:extLst>
          </p:cNvPr>
          <p:cNvSpPr/>
          <p:nvPr userDrawn="1"/>
        </p:nvSpPr>
        <p:spPr>
          <a:xfrm>
            <a:off x="1908261" y="1970690"/>
            <a:ext cx="2018569" cy="1465259"/>
          </a:xfrm>
          <a:prstGeom prst="rect">
            <a:avLst/>
          </a:prstGeom>
          <a:solidFill>
            <a:srgbClr val="991C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EABA9-92AE-E04F-B3A2-E7391C1AD9BE}"/>
              </a:ext>
            </a:extLst>
          </p:cNvPr>
          <p:cNvSpPr/>
          <p:nvPr userDrawn="1"/>
        </p:nvSpPr>
        <p:spPr>
          <a:xfrm>
            <a:off x="-501451" y="0"/>
            <a:ext cx="2528046" cy="34359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3FC3932-82B9-CD7E-609D-BF9509E206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</p:spPr>
      </p:pic>
      <p:pic>
        <p:nvPicPr>
          <p:cNvPr id="6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03B3B02F-6E72-584C-C8BB-4D47F2E40E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2596" y="6110907"/>
            <a:ext cx="2178414" cy="587437"/>
          </a:xfrm>
          <a:prstGeom prst="rect">
            <a:avLst/>
          </a:prstGeom>
        </p:spPr>
      </p:pic>
      <p:sp>
        <p:nvSpPr>
          <p:cNvPr id="5" name="Title 9">
            <a:extLst>
              <a:ext uri="{FF2B5EF4-FFF2-40B4-BE49-F238E27FC236}">
                <a16:creationId xmlns:a16="http://schemas.microsoft.com/office/drawing/2014/main" id="{6B46EFB6-2152-5F12-BEFC-F85447E7F755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tx1"/>
                </a:solidFill>
              </a:rPr>
              <a:t>www.motiva.fi</a:t>
            </a:r>
            <a:endParaRPr lang="fi-FI" sz="1400" noProof="0">
              <a:solidFill>
                <a:schemeClr val="tx1"/>
              </a:solidFill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2E4DD34-0DF5-5759-3D5F-C82C11B0F9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2730" y="6421391"/>
            <a:ext cx="1690564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1D7B3012-2F65-574A-B432-2901C5E12872}" type="datetime1">
              <a:rPr lang="fi-FI" smtClean="0"/>
              <a:pPr/>
              <a:t>28.11.2023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0019643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nsi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70944" y="0"/>
            <a:ext cx="12192000" cy="6864950"/>
          </a:xfrm>
          <a:prstGeom prst="rect">
            <a:avLst/>
          </a:prstGeom>
          <a:solidFill>
            <a:srgbClr val="BA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57B73B3A-0746-7844-ACE7-32F5A813E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8222" y="6414442"/>
            <a:ext cx="65118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08E672-7562-084E-993E-672FB928B68E}"/>
              </a:ext>
            </a:extLst>
          </p:cNvPr>
          <p:cNvSpPr/>
          <p:nvPr userDrawn="1"/>
        </p:nvSpPr>
        <p:spPr>
          <a:xfrm>
            <a:off x="2026594" y="4818"/>
            <a:ext cx="1900236" cy="2103051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D6CCD9-C4A5-544B-AACA-05BFCCFA6573}"/>
              </a:ext>
            </a:extLst>
          </p:cNvPr>
          <p:cNvSpPr/>
          <p:nvPr userDrawn="1"/>
        </p:nvSpPr>
        <p:spPr>
          <a:xfrm>
            <a:off x="-501452" y="3435949"/>
            <a:ext cx="4428282" cy="3429001"/>
          </a:xfrm>
          <a:prstGeom prst="rect">
            <a:avLst/>
          </a:prstGeom>
          <a:solidFill>
            <a:srgbClr val="EDB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2DB7D-FD39-2446-B4C1-2D49C63425A7}"/>
              </a:ext>
            </a:extLst>
          </p:cNvPr>
          <p:cNvSpPr/>
          <p:nvPr userDrawn="1"/>
        </p:nvSpPr>
        <p:spPr>
          <a:xfrm>
            <a:off x="1908261" y="1970690"/>
            <a:ext cx="2018569" cy="1465259"/>
          </a:xfrm>
          <a:prstGeom prst="rect">
            <a:avLst/>
          </a:prstGeom>
          <a:solidFill>
            <a:srgbClr val="991C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EABA9-92AE-E04F-B3A2-E7391C1AD9BE}"/>
              </a:ext>
            </a:extLst>
          </p:cNvPr>
          <p:cNvSpPr/>
          <p:nvPr userDrawn="1"/>
        </p:nvSpPr>
        <p:spPr>
          <a:xfrm>
            <a:off x="-501451" y="0"/>
            <a:ext cx="2528046" cy="3435951"/>
          </a:xfrm>
          <a:prstGeom prst="rect">
            <a:avLst/>
          </a:prstGeom>
          <a:solidFill>
            <a:srgbClr val="7DC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3FC3932-82B9-CD7E-609D-BF9509E206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</p:spPr>
      </p:pic>
      <p:pic>
        <p:nvPicPr>
          <p:cNvPr id="6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03B3B02F-6E72-584C-C8BB-4D47F2E40E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2596" y="6110907"/>
            <a:ext cx="2178414" cy="5874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D54EC97-CB13-8154-8BF4-61C9D3ADD9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6138" y="2702765"/>
            <a:ext cx="6864437" cy="1403246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tx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858C218-46C6-7298-8B09-0E303D7463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72986" y="4163343"/>
            <a:ext cx="6864438" cy="134601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Napsauta esityksen alaotsikko tähän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itle 9">
            <a:extLst>
              <a:ext uri="{FF2B5EF4-FFF2-40B4-BE49-F238E27FC236}">
                <a16:creationId xmlns:a16="http://schemas.microsoft.com/office/drawing/2014/main" id="{D8413992-F210-DECF-39B9-C1282E3E6C44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tx1"/>
                </a:solidFill>
              </a:rPr>
              <a:t>www.motiva.fi</a:t>
            </a:r>
            <a:endParaRPr lang="fi-FI" sz="1400" noProof="0">
              <a:solidFill>
                <a:schemeClr val="tx1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DEC8EBB-1397-790E-A75A-3B549A97D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2730" y="6421391"/>
            <a:ext cx="1690564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1D7B3012-2F65-574A-B432-2901C5E12872}" type="datetime1">
              <a:rPr lang="fi-FI" smtClean="0"/>
              <a:pPr/>
              <a:t>28.11.2023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3421373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nsi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-1" y="0"/>
            <a:ext cx="12192000" cy="686495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D626707A-22EE-1F4C-99A7-1D5605AD9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7534" y="2702765"/>
            <a:ext cx="6974849" cy="1403246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57B73B3A-0746-7844-ACE7-32F5A813E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8222" y="6414442"/>
            <a:ext cx="65118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08E672-7562-084E-993E-672FB928B68E}"/>
              </a:ext>
            </a:extLst>
          </p:cNvPr>
          <p:cNvSpPr/>
          <p:nvPr userDrawn="1"/>
        </p:nvSpPr>
        <p:spPr>
          <a:xfrm>
            <a:off x="2025535" y="-2132"/>
            <a:ext cx="1900236" cy="2103051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D6CCD9-C4A5-544B-AACA-05BFCCFA6573}"/>
              </a:ext>
            </a:extLst>
          </p:cNvPr>
          <p:cNvSpPr/>
          <p:nvPr userDrawn="1"/>
        </p:nvSpPr>
        <p:spPr>
          <a:xfrm>
            <a:off x="-502511" y="3428999"/>
            <a:ext cx="4428282" cy="3429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2DB7D-FD39-2446-B4C1-2D49C63425A7}"/>
              </a:ext>
            </a:extLst>
          </p:cNvPr>
          <p:cNvSpPr/>
          <p:nvPr userDrawn="1"/>
        </p:nvSpPr>
        <p:spPr>
          <a:xfrm>
            <a:off x="1907202" y="2103053"/>
            <a:ext cx="2018569" cy="1325946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EABA9-92AE-E04F-B3A2-E7391C1AD9BE}"/>
              </a:ext>
            </a:extLst>
          </p:cNvPr>
          <p:cNvSpPr/>
          <p:nvPr userDrawn="1"/>
        </p:nvSpPr>
        <p:spPr>
          <a:xfrm>
            <a:off x="-502510" y="1"/>
            <a:ext cx="2528046" cy="3429000"/>
          </a:xfrm>
          <a:prstGeom prst="rect">
            <a:avLst/>
          </a:prstGeom>
          <a:solidFill>
            <a:srgbClr val="9A1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39863A7-C39B-45AC-B6B9-9ED50A58CC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4382" y="4163343"/>
            <a:ext cx="6974850" cy="134601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Napsauta esityksen alaotsikko tähän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4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08FDECC-63F3-D50B-37AF-D697EDD89E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327" y="6121565"/>
            <a:ext cx="2138889" cy="576779"/>
          </a:xfrm>
          <a:prstGeom prst="rect">
            <a:avLst/>
          </a:prstGeom>
        </p:spPr>
      </p:pic>
      <p:pic>
        <p:nvPicPr>
          <p:cNvPr id="5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4150D00F-8529-4476-C1E5-F808FA60E8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</p:spPr>
      </p:pic>
      <p:sp>
        <p:nvSpPr>
          <p:cNvPr id="7" name="Title 9">
            <a:extLst>
              <a:ext uri="{FF2B5EF4-FFF2-40B4-BE49-F238E27FC236}">
                <a16:creationId xmlns:a16="http://schemas.microsoft.com/office/drawing/2014/main" id="{3452FD1A-C198-46FE-2128-A342B651BD7C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bg1"/>
                </a:solidFill>
              </a:rPr>
              <a:t>www.motiva.fi</a:t>
            </a:r>
            <a:endParaRPr lang="fi-FI" sz="1400" noProof="0">
              <a:solidFill>
                <a:schemeClr val="bg1"/>
              </a:solidFill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8D758CF-6086-B81F-D89D-C0EFC4B5A1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2730" y="6421391"/>
            <a:ext cx="1690564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D7B3012-2F65-574A-B432-2901C5E12872}" type="datetime1">
              <a:rPr lang="fi-FI" smtClean="0"/>
              <a:pPr/>
              <a:t>28.11.2023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46432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ansi_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F660627-4DD1-DE4E-8561-012C398CED5E}"/>
              </a:ext>
            </a:extLst>
          </p:cNvPr>
          <p:cNvSpPr/>
          <p:nvPr userDrawn="1"/>
        </p:nvSpPr>
        <p:spPr>
          <a:xfrm>
            <a:off x="2033775" y="0"/>
            <a:ext cx="1900236" cy="2103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979507-75E3-FA48-858D-FA47CE2DBD2D}"/>
              </a:ext>
            </a:extLst>
          </p:cNvPr>
          <p:cNvSpPr/>
          <p:nvPr userDrawn="1"/>
        </p:nvSpPr>
        <p:spPr>
          <a:xfrm>
            <a:off x="-494271" y="3428999"/>
            <a:ext cx="4428282" cy="3429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626AE6-32D2-1B41-B323-CFB5DFF4D847}"/>
              </a:ext>
            </a:extLst>
          </p:cNvPr>
          <p:cNvSpPr/>
          <p:nvPr userDrawn="1"/>
        </p:nvSpPr>
        <p:spPr>
          <a:xfrm>
            <a:off x="1915442" y="2103053"/>
            <a:ext cx="2018569" cy="1325946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29C74D-6209-C442-9E7F-FF0FFA6E3585}"/>
              </a:ext>
            </a:extLst>
          </p:cNvPr>
          <p:cNvSpPr/>
          <p:nvPr userDrawn="1"/>
        </p:nvSpPr>
        <p:spPr>
          <a:xfrm>
            <a:off x="-494270" y="1"/>
            <a:ext cx="2528046" cy="3429000"/>
          </a:xfrm>
          <a:prstGeom prst="rect">
            <a:avLst/>
          </a:prstGeom>
          <a:solidFill>
            <a:srgbClr val="9A1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5BA8B44-3F75-444E-9CCF-08B9C306A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9520" y="5569449"/>
            <a:ext cx="2687320" cy="724671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59444AC9-A770-0042-B39E-58C898FCB4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62609" y="2617771"/>
            <a:ext cx="7013303" cy="1417899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tx2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Napsauta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8006B228-EDE7-4D48-B43F-9CFCFCF91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8222" y="6414442"/>
            <a:ext cx="65118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FD0B06F-7453-47BF-8495-200DBFFC7F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2618" y="4123716"/>
            <a:ext cx="7013575" cy="117981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i-FI"/>
              <a:t>Napsauta esityksen alaotsikko tähän</a:t>
            </a:r>
          </a:p>
          <a:p>
            <a:pPr lvl="0"/>
            <a:endParaRPr lang="fi-FI"/>
          </a:p>
          <a:p>
            <a:pPr lvl="0"/>
            <a:endParaRPr lang="fi-FI"/>
          </a:p>
        </p:txBody>
      </p:sp>
      <p:pic>
        <p:nvPicPr>
          <p:cNvPr id="4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F1B9B12-F790-5A46-6DD5-FCC0118770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</p:spPr>
      </p:pic>
      <p:sp>
        <p:nvSpPr>
          <p:cNvPr id="5" name="Title 9">
            <a:extLst>
              <a:ext uri="{FF2B5EF4-FFF2-40B4-BE49-F238E27FC236}">
                <a16:creationId xmlns:a16="http://schemas.microsoft.com/office/drawing/2014/main" id="{B4B442A2-E50B-EA4B-5867-6540379343C2}"/>
              </a:ext>
            </a:extLst>
          </p:cNvPr>
          <p:cNvSpPr txBox="1">
            <a:spLocks/>
          </p:cNvSpPr>
          <p:nvPr userDrawn="1"/>
        </p:nvSpPr>
        <p:spPr>
          <a:xfrm>
            <a:off x="197192" y="6345785"/>
            <a:ext cx="2258139" cy="3823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1400" noProof="0" err="1">
                <a:solidFill>
                  <a:schemeClr val="bg1"/>
                </a:solidFill>
              </a:rPr>
              <a:t>www.motiva.fi</a:t>
            </a:r>
            <a:endParaRPr lang="fi-FI" sz="1400" noProof="0">
              <a:solidFill>
                <a:schemeClr val="bg1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6E9F514-89D5-7EC3-3899-A8A565C8D9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2730" y="6421391"/>
            <a:ext cx="1690564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D7B3012-2F65-574A-B432-2901C5E12872}" type="datetime1">
              <a:rPr lang="fi-FI" smtClean="0"/>
              <a:pPr/>
              <a:t>28.11.2023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2477501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r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1636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D78724E-253E-7C45-B952-FDA819322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20DAE94-3CE3-E941-88AC-FBD297545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5F24980-C134-2C45-95F2-83B1EF30F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1505644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rus_bulle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23762"/>
          </a:xfrm>
        </p:spPr>
        <p:txBody>
          <a:bodyPr/>
          <a:lstStyle>
            <a:lvl1pPr marL="136525" indent="-136525">
              <a:buFont typeface="Arial" panose="020B0604020202020204" pitchFamily="34" charset="0"/>
              <a:buChar char="•"/>
              <a:tabLst/>
              <a:defRPr b="0" i="0">
                <a:latin typeface="Lucida Sans" panose="020B0602030504020204" pitchFamily="34" charset="77"/>
              </a:defRPr>
            </a:lvl1pPr>
            <a:lvl2pPr marL="273050" indent="-136525">
              <a:tabLst/>
              <a:defRPr b="0" i="0">
                <a:latin typeface="Lucida Sans" panose="020B0602030504020204" pitchFamily="34" charset="77"/>
              </a:defRPr>
            </a:lvl2pPr>
            <a:lvl3pPr marL="365125" indent="-92075">
              <a:tabLst/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FEAD5A6-65E2-FF4E-A04E-E28868A64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9557FBF-3413-8C49-89E2-2590872F8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C8CA0CE-841E-0048-8E9D-3AECF7BD8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5513654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738"/>
          </a:xfrm>
        </p:spPr>
        <p:txBody>
          <a:bodyPr anchor="b"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81636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D78724E-253E-7C45-B952-FDA819322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20DAE94-3CE3-E941-88AC-FBD297545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5F24980-C134-2C45-95F2-83B1EF30F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ECA776-ED93-C247-9C4F-5B5A6D8E5E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21078"/>
            <a:ext cx="10515600" cy="36933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5292379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us_bulle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43022"/>
          </a:xfrm>
        </p:spPr>
        <p:txBody>
          <a:bodyPr/>
          <a:lstStyle>
            <a:lvl1pPr marL="136525" indent="-136525">
              <a:buFont typeface="Arial" panose="020B0604020202020204" pitchFamily="34" charset="0"/>
              <a:buChar char="•"/>
              <a:tabLst/>
              <a:defRPr b="0" i="0">
                <a:latin typeface="Lucida Sans" panose="020B0602030504020204" pitchFamily="34" charset="77"/>
              </a:defRPr>
            </a:lvl1pPr>
            <a:lvl2pPr marL="273050" indent="-136525">
              <a:tabLst/>
              <a:defRPr b="0" i="0">
                <a:latin typeface="Lucida Sans" panose="020B0602030504020204" pitchFamily="34" charset="77"/>
              </a:defRPr>
            </a:lvl2pPr>
            <a:lvl3pPr marL="365125" indent="-92075">
              <a:tabLst/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FEAD5A6-65E2-FF4E-A04E-E28868A64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9557FBF-3413-8C49-89E2-2590872F8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C8CA0CE-841E-0048-8E9D-3AECF7BD8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02A59E4-483E-C444-B1EE-841D72A08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738"/>
          </a:xfrm>
        </p:spPr>
        <p:txBody>
          <a:bodyPr anchor="b"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0C3CF96-D02F-3F48-A3E0-2D922DB177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21078"/>
            <a:ext cx="10515600" cy="36933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530483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_vasen_nuoli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0D5808-1021-694B-ADF6-BE1DC77C8CE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-7882" y="-70945"/>
            <a:ext cx="3943296" cy="6858000"/>
          </a:xfrm>
        </p:spPr>
        <p:txBody>
          <a:bodyPr anchor="ctr"/>
          <a:lstStyle>
            <a:lvl1pPr algn="l">
              <a:defRPr/>
            </a:lvl1pPr>
          </a:lstStyle>
          <a:p>
            <a:pPr lvl="0"/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6138" y="365125"/>
            <a:ext cx="7091213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138" y="1825625"/>
            <a:ext cx="7091213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AC4A904-52C4-3547-9D7D-710EAD3912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1D671F3-96F1-0845-B181-1B1DA18BAA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B5A9455-6B21-DE46-9E7D-F2ED8E09F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750817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_vasen_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0D5808-1021-694B-ADF6-BE1DC77C8CE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3935413" cy="6858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6138" y="365125"/>
            <a:ext cx="7091213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138" y="1825625"/>
            <a:ext cx="7091213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EC1B64A-EBFB-D545-9C98-5FBF8A5EC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B8E1DB7-9A6F-F04C-9F37-4343B39B3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50907B-9C37-9843-AB3A-FCBE0B6AC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363032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u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music, instrument, large, gong&#10;&#10;Description automatically generated">
            <a:extLst>
              <a:ext uri="{FF2B5EF4-FFF2-40B4-BE49-F238E27FC236}">
                <a16:creationId xmlns:a16="http://schemas.microsoft.com/office/drawing/2014/main" id="{E53DBA37-33D6-924F-B18B-C938054EFD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34662" y="0"/>
            <a:ext cx="5388429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4A709FB-0E4A-194E-B93A-12BB5FD0FC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338909-58D8-8B4F-B042-CE9CBFEE2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D18BD64-3A1E-2449-A4D7-8FA21E363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5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AEB063-A88A-4A17-2049-CA4E91D4DB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9422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97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music, instrument, large, gong&#10;&#10;Description automatically generated">
            <a:extLst>
              <a:ext uri="{FF2B5EF4-FFF2-40B4-BE49-F238E27FC236}">
                <a16:creationId xmlns:a16="http://schemas.microsoft.com/office/drawing/2014/main" id="{C2F3D71E-CBDE-B547-9325-E9F34FF797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930119" cy="6858001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3CAB63-C031-FB40-B5F8-DD2663E285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8ACC9CB-6029-1547-958D-80598CFB5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DDEE5BF-3279-CD48-BB76-506AC0B0D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22BBD0B-FBE9-7C57-D4B9-F8F880BEE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0E2F8A7-4FA5-DC7E-7A5E-8E29D7E7B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4774588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kapuut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A picture containing indoor, man, sitting, metal&#10;&#10;Description automatically generated">
            <a:extLst>
              <a:ext uri="{FF2B5EF4-FFF2-40B4-BE49-F238E27FC236}">
                <a16:creationId xmlns:a16="http://schemas.microsoft.com/office/drawing/2014/main" id="{583A9C92-F83E-D7FC-4B05-BC3922056A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5624EF5-551E-074F-B559-1C3DC913FC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218489E-A8A5-A840-9595-8AA918377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1D35990-3A7B-D44E-AEF8-58F2D6265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B1FAB2D-B2B7-1E7F-3AD6-B7B87E79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9A74B9-BF23-5BC1-391D-F2492524A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7A357A-F099-CB1A-62DB-00A203EECB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05924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kapu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indoor, man, sitting, metal&#10;&#10;Description automatically generated">
            <a:extLst>
              <a:ext uri="{FF2B5EF4-FFF2-40B4-BE49-F238E27FC236}">
                <a16:creationId xmlns:a16="http://schemas.microsoft.com/office/drawing/2014/main" id="{E832171D-183A-2C4D-AAF1-0896CB40D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935413" cy="6858000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6208F4E-F6E7-8549-A330-7B3B84B3A6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1DA7680-D5EE-D147-BC65-5C6F63335D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2315D59-8623-4548-B89D-2AF1A9466D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675464-AA31-8A59-1AAF-E5C4C0D07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83BBC59-D9D3-79AA-83C8-7CDFF11F8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7420366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si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A picture containing sitting, looking, dark, light&#10;&#10;Description automatically generated">
            <a:extLst>
              <a:ext uri="{FF2B5EF4-FFF2-40B4-BE49-F238E27FC236}">
                <a16:creationId xmlns:a16="http://schemas.microsoft.com/office/drawing/2014/main" id="{0AF71ACB-0242-E2AA-6ED2-9AE1C3328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935413" cy="6858000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5D01446-BB8C-0A46-9DEC-1FD36D2E91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669B2C6-C3FF-904D-94C0-FFCE5AD138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A4A3EE3-E4C2-AA4F-A122-41F3053CF8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CE45272-373D-B730-60C4-855A990F3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26D8B9-4AC4-32ED-023E-2551C1CDE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6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68E88B-D873-DB1C-1C36-01DC8ECF43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632716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sitting, looking, dark, light&#10;&#10;Description automatically generated">
            <a:extLst>
              <a:ext uri="{FF2B5EF4-FFF2-40B4-BE49-F238E27FC236}">
                <a16:creationId xmlns:a16="http://schemas.microsoft.com/office/drawing/2014/main" id="{03210910-F171-B041-B8D1-796A85351D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935413" cy="685800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B0AC12C-150D-BF49-A6F3-7AF92E64D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8BD4F21-BA5E-524F-A72E-DA60522A9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3EA7ACB-8DBF-DD46-8135-2E790A987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5958B7F-DBFA-5787-51F6-84795A8C7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6E18A3-63FC-2810-DAE9-EA75A316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6582026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o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A picture containing outdoor, plane, flying, airplane&#10;&#10;Description automatically generated">
            <a:extLst>
              <a:ext uri="{FF2B5EF4-FFF2-40B4-BE49-F238E27FC236}">
                <a16:creationId xmlns:a16="http://schemas.microsoft.com/office/drawing/2014/main" id="{CD5019F7-4BB4-F69C-A2D2-2D064C2460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1"/>
            <a:ext cx="3953648" cy="6858000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B8CD3E95-E0A9-5B4D-8A28-B4AD5EE7DE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DF59C54-1FF1-2745-9E26-601F4AC652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A882548-3BC8-674A-A83E-24D098195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1D513A0-4400-36BA-2AD3-D7B676DEC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6DDB4-8FD2-6467-A697-8766F1937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0ADF8F15-440E-AB9D-6C78-6EAE2C01BA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87905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plane, flying, airplane&#10;&#10;Description automatically generated">
            <a:extLst>
              <a:ext uri="{FF2B5EF4-FFF2-40B4-BE49-F238E27FC236}">
                <a16:creationId xmlns:a16="http://schemas.microsoft.com/office/drawing/2014/main" id="{63F670F0-BA11-1145-AB19-7A5CEC4DD5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1"/>
            <a:ext cx="3953648" cy="6858000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B6560BD4-0C30-434E-9393-1F03DA9F87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3B5CCF8-D82E-9748-B6A0-533C3E97AF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7548993-1616-A645-BCD4-E18DF80CA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86EA5F8-AB52-CE3E-D581-521ADDEE9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912531-92A3-66B4-5E4B-8268B5CBB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84585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jat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A hand holding a fruit&#10;&#10;Description automatically generated">
            <a:extLst>
              <a:ext uri="{FF2B5EF4-FFF2-40B4-BE49-F238E27FC236}">
                <a16:creationId xmlns:a16="http://schemas.microsoft.com/office/drawing/2014/main" id="{E11F7BDF-F180-45B0-9E44-29DD2E25C4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"/>
            <a:ext cx="3935413" cy="6857999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C6977AE-D9DC-7065-D496-D7F1AD87B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E1619C1-3C3B-9BD1-9E22-285552025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1E60B3A8-C49A-D7C8-F41B-A2808D90FA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194464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j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hand holding a fruit&#10;&#10;Description automatically generated">
            <a:extLst>
              <a:ext uri="{FF2B5EF4-FFF2-40B4-BE49-F238E27FC236}">
                <a16:creationId xmlns:a16="http://schemas.microsoft.com/office/drawing/2014/main" id="{62E1673B-1688-C048-8FFA-0957B2C9A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"/>
            <a:ext cx="3935413" cy="6857999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3DD6E70-FD3A-4449-B2B0-8C317B1CAE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D19BFCC-E81D-F24A-BE78-5E3763E7FF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35E74B-E5B8-5A43-8FD2-AB56EDA046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B17FD63-30FE-AB70-951F-576582D66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09A379-0313-B770-2D55-7A4DBEEFF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5159388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rjat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ulkokäyttöön tarkoitettu esine, tuulimylly&#10;&#10;Kuvaus luotu automaattisesti">
            <a:extLst>
              <a:ext uri="{FF2B5EF4-FFF2-40B4-BE49-F238E27FC236}">
                <a16:creationId xmlns:a16="http://schemas.microsoft.com/office/drawing/2014/main" id="{75DECDC1-2972-9F57-584B-2AC6C94263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3BDBA-3DBC-B9AD-5510-388597C3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E5461-FC1A-9342-4C91-4B9EE9AC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9CC3F2EB-08F8-4F3D-3F9E-BD1C44A47A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9332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rjat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ulkokäyttöön tarkoitettu esine, tuulimylly&#10;&#10;Kuvaus luotu automaattisesti">
            <a:extLst>
              <a:ext uri="{FF2B5EF4-FFF2-40B4-BE49-F238E27FC236}">
                <a16:creationId xmlns:a16="http://schemas.microsoft.com/office/drawing/2014/main" id="{75DECDC1-2972-9F57-584B-2AC6C94263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0C94266-BBF2-39FA-FB7E-443D6F68B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3C292D6-941C-1EDE-C127-869DC877F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43548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rjat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C50F8BE-0F7B-85EF-6072-B92FEB174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5B2EC26-086B-AF4D-D884-4AC6552FC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2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9A6752-4D85-0D12-75E2-ED581DB0A4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30" y="779855"/>
            <a:ext cx="1502257" cy="286144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9408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lstaa_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8373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257800" cy="4030811"/>
          </a:xfrm>
        </p:spPr>
        <p:txBody>
          <a:bodyPr/>
          <a:lstStyle>
            <a:lvl1pPr marL="136525" indent="-136525">
              <a:buFont typeface="Arial" panose="020B0604020202020204" pitchFamily="34" charset="0"/>
              <a:buChar char="•"/>
              <a:tabLst/>
              <a:defRPr b="0" i="0">
                <a:latin typeface="Lucida Sans" panose="020B0602030504020204" pitchFamily="34" charset="77"/>
              </a:defRPr>
            </a:lvl1pPr>
            <a:lvl2pPr marL="273050" indent="-136525">
              <a:tabLst/>
              <a:defRPr b="0" i="0">
                <a:latin typeface="Lucida Sans" panose="020B0602030504020204" pitchFamily="34" charset="77"/>
              </a:defRPr>
            </a:lvl2pPr>
            <a:lvl3pPr marL="365125" indent="-92075">
              <a:tabLst/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3EB3D7A-1F2F-BA4C-939D-4BAB98805C4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28773" y="1825625"/>
            <a:ext cx="5257800" cy="4030811"/>
          </a:xfrm>
        </p:spPr>
        <p:txBody>
          <a:bodyPr/>
          <a:lstStyle>
            <a:lvl1pPr marL="136525" indent="-136525">
              <a:buFont typeface="Arial" panose="020B0604020202020204" pitchFamily="34" charset="0"/>
              <a:buChar char="•"/>
              <a:tabLst/>
              <a:defRPr b="0" i="0">
                <a:latin typeface="Lucida Sans" panose="020B0602030504020204" pitchFamily="34" charset="77"/>
              </a:defRPr>
            </a:lvl1pPr>
            <a:lvl2pPr marL="273050" indent="-136525">
              <a:tabLst/>
              <a:defRPr b="0" i="0">
                <a:latin typeface="Lucida Sans" panose="020B0602030504020204" pitchFamily="34" charset="77"/>
              </a:defRPr>
            </a:lvl2pPr>
            <a:lvl3pPr marL="365125" indent="-92075">
              <a:tabLst/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5DF49F0-B27C-9344-B0E1-9F3621C66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57AC457-E170-1C49-9E15-1D9E09C47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19851B0-9026-5A46-B912-BA31236F1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8077488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8372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156010-41A9-FC47-9C2E-FE7C78622EA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28772" y="1825625"/>
            <a:ext cx="5257800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E1B5C28-F625-864F-A854-E08D05C800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8244262-3B07-AF44-9A18-F3C1B189D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8CBD489-BFAE-5348-9617-0E4AE1FCE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390635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8372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D6B23B2-3283-3D49-B936-2F8FF762CE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5586E95-2737-FD46-8987-8727C6466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7AA39B6-93DF-E54C-A9F0-5574FF5928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0464093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2757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77683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3086" y="2298097"/>
            <a:ext cx="8194957" cy="2019260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6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07DA1AB-3F7A-D6FC-6F59-83D7BC9C5E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pic>
        <p:nvPicPr>
          <p:cNvPr id="12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65FBBD31-4DEB-6FE3-64FB-5482D6EB52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4680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rgbClr val="511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EA89433-F0E3-BB6D-B18E-35242549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3086" y="2298097"/>
            <a:ext cx="8194957" cy="2019260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pic>
        <p:nvPicPr>
          <p:cNvPr id="12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5C2A0A63-C029-0ADB-25A3-04CD4846F1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5841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rgbClr val="4A205D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3468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-231354"/>
            <a:ext cx="12192000" cy="7089354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rgbClr val="4A205D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-228604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-228604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-228604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-228604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76173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tx2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917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rgbClr val="4A205D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FAA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6070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C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tx2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FAA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8961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tx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6455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A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tx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09713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0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0"/>
            <a:ext cx="4710897" cy="209863"/>
          </a:xfrm>
          <a:prstGeom prst="rect">
            <a:avLst/>
          </a:prstGeom>
          <a:solidFill>
            <a:srgbClr val="FAA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0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0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9780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-242372"/>
            <a:ext cx="12192000" cy="7100372"/>
          </a:xfrm>
          <a:prstGeom prst="rect">
            <a:avLst/>
          </a:prstGeom>
          <a:solidFill>
            <a:srgbClr val="231D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-244368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-244368"/>
            <a:ext cx="4710897" cy="209863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-244368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-244368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9993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_v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-242372"/>
            <a:ext cx="12192000" cy="7100372"/>
          </a:xfrm>
          <a:prstGeom prst="rect">
            <a:avLst/>
          </a:prstGeom>
          <a:solidFill>
            <a:srgbClr val="511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288D1-9DB0-EB43-985B-038606FF1AAB}"/>
              </a:ext>
            </a:extLst>
          </p:cNvPr>
          <p:cNvSpPr/>
          <p:nvPr userDrawn="1"/>
        </p:nvSpPr>
        <p:spPr>
          <a:xfrm>
            <a:off x="0" y="-245102"/>
            <a:ext cx="3761772" cy="20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67F24-C134-3045-999D-D62C444EE595}"/>
              </a:ext>
            </a:extLst>
          </p:cNvPr>
          <p:cNvSpPr/>
          <p:nvPr userDrawn="1"/>
        </p:nvSpPr>
        <p:spPr>
          <a:xfrm>
            <a:off x="3761772" y="-245102"/>
            <a:ext cx="4710897" cy="209863"/>
          </a:xfrm>
          <a:prstGeom prst="rect">
            <a:avLst/>
          </a:prstGeom>
          <a:solidFill>
            <a:srgbClr val="917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62FC0-D167-DD45-98BA-649F60DF24E8}"/>
              </a:ext>
            </a:extLst>
          </p:cNvPr>
          <p:cNvSpPr/>
          <p:nvPr userDrawn="1"/>
        </p:nvSpPr>
        <p:spPr>
          <a:xfrm>
            <a:off x="10896263" y="-245102"/>
            <a:ext cx="1295738" cy="209863"/>
          </a:xfrm>
          <a:prstGeom prst="rect">
            <a:avLst/>
          </a:prstGeom>
          <a:solidFill>
            <a:srgbClr val="BD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58611-A686-1C49-B7EE-CD774CD0D2D9}"/>
              </a:ext>
            </a:extLst>
          </p:cNvPr>
          <p:cNvSpPr/>
          <p:nvPr userDrawn="1"/>
        </p:nvSpPr>
        <p:spPr>
          <a:xfrm>
            <a:off x="8472669" y="-245102"/>
            <a:ext cx="2423593" cy="209864"/>
          </a:xfrm>
          <a:prstGeom prst="rect">
            <a:avLst/>
          </a:prstGeom>
          <a:solidFill>
            <a:srgbClr val="F15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/>
              <a:t> 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8FB4EB-101E-F84F-B1DE-BFC25E86E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2059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slid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8097"/>
            <a:ext cx="10848372" cy="2019260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0996" y="6073775"/>
            <a:ext cx="1543815" cy="416310"/>
          </a:xfrm>
          <a:prstGeom prst="rect">
            <a:avLst/>
          </a:prstGeom>
        </p:spPr>
      </p:pic>
      <p:pic>
        <p:nvPicPr>
          <p:cNvPr id="3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CDB4B6-2BB1-A006-27CB-67FD9BD76D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14265"/>
            <a:ext cx="69592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18801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slid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84B35-81D5-CB4E-8083-63EF9B86C7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493" y="6312903"/>
            <a:ext cx="1156156" cy="3117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91638F-AB9B-37FC-A876-5E0E643CE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532281-85BD-2EC7-33DB-AEFD6E6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1636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  <a:lvl2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2pPr>
            <a:lvl3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3pPr>
            <a:lvl4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4pPr>
            <a:lvl5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2654644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älislid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208A47A-2F98-F309-AE79-C6EC3B854AB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CD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493" y="6312903"/>
            <a:ext cx="1156156" cy="3117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91638F-AB9B-37FC-A876-5E0E643CE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532281-85BD-2EC7-33DB-AEFD6E6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16360"/>
          </a:xfrm>
        </p:spPr>
        <p:txBody>
          <a:bodyPr/>
          <a:lstStyle>
            <a:lvl1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1pPr>
            <a:lvl2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2pPr>
            <a:lvl3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3pPr>
            <a:lvl4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4pPr>
            <a:lvl5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4188661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älislid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C7AD1E-2AF4-143B-7E96-98DBE4202E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493" y="6312903"/>
            <a:ext cx="1156156" cy="3117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91638F-AB9B-37FC-A876-5E0E643CE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532281-85BD-2EC7-33DB-AEFD6E6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16360"/>
          </a:xfrm>
        </p:spPr>
        <p:txBody>
          <a:bodyPr/>
          <a:lstStyle>
            <a:lvl1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1pPr>
            <a:lvl2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2pPr>
            <a:lvl3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3pPr>
            <a:lvl4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4pPr>
            <a:lvl5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7884503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älislid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DBB9354-D58B-38DD-E20A-2D224C437F4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493" y="6312903"/>
            <a:ext cx="1156156" cy="3117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91638F-AB9B-37FC-A876-5E0E643CE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532281-85BD-2EC7-33DB-AEFD6E6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16360"/>
          </a:xfrm>
        </p:spPr>
        <p:txBody>
          <a:bodyPr/>
          <a:lstStyle>
            <a:lvl1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1pPr>
            <a:lvl2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2pPr>
            <a:lvl3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3pPr>
            <a:lvl4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4pPr>
            <a:lvl5pPr>
              <a:defRPr b="0" i="0">
                <a:solidFill>
                  <a:schemeClr val="tx1">
                    <a:lumMod val="75000"/>
                  </a:schemeClr>
                </a:solidFill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3139806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älislid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A23093F3-D3F5-C5B1-2BCA-BE357F64E2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493" y="6312903"/>
            <a:ext cx="1156156" cy="3117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91638F-AB9B-37FC-A876-5E0E643CE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532281-85BD-2EC7-33DB-AEFD6E6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1636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  <a:lvl2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2pPr>
            <a:lvl3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3pPr>
            <a:lvl4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4pPr>
            <a:lvl5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5398420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älislid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0CBFF86-8388-D58E-E7C0-B54EB46B6EA1}"/>
              </a:ext>
            </a:extLst>
          </p:cNvPr>
          <p:cNvSpPr/>
          <p:nvPr userDrawn="1"/>
        </p:nvSpPr>
        <p:spPr>
          <a:xfrm>
            <a:off x="0" y="-242372"/>
            <a:ext cx="12192000" cy="7100372"/>
          </a:xfrm>
          <a:prstGeom prst="rect">
            <a:avLst/>
          </a:prstGeom>
          <a:solidFill>
            <a:srgbClr val="511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493" y="6312903"/>
            <a:ext cx="1156156" cy="3117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91638F-AB9B-37FC-A876-5E0E643CE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532281-85BD-2EC7-33DB-AEFD6E6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1636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  <a:lvl2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2pPr>
            <a:lvl3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3pPr>
            <a:lvl4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4pPr>
            <a:lvl5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7322114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älislid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836EC0-6711-7201-4596-4BBBDFF6726A}"/>
              </a:ext>
            </a:extLst>
          </p:cNvPr>
          <p:cNvSpPr/>
          <p:nvPr userDrawn="1"/>
        </p:nvSpPr>
        <p:spPr>
          <a:xfrm>
            <a:off x="0" y="-242372"/>
            <a:ext cx="12192000" cy="7100372"/>
          </a:xfrm>
          <a:prstGeom prst="rect">
            <a:avLst/>
          </a:prstGeom>
          <a:solidFill>
            <a:srgbClr val="231D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66FF6D-D594-924C-935D-B4F31BFB0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493" y="6312903"/>
            <a:ext cx="1156156" cy="3117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91638F-AB9B-37FC-A876-5E0E643CE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532281-85BD-2EC7-33DB-AEFD6E6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1636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  <a:lvl2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2pPr>
            <a:lvl3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3pPr>
            <a:lvl4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4pPr>
            <a:lvl5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7092958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0968" y="560946"/>
            <a:ext cx="7171037" cy="691863"/>
          </a:xfrm>
        </p:spPr>
        <p:txBody>
          <a:bodyPr anchor="t"/>
          <a:lstStyle>
            <a:lvl1pPr>
              <a:lnSpc>
                <a:spcPts val="3050"/>
              </a:lnSpc>
              <a:defRPr lang="en-GB" smtClean="0">
                <a:effectLst/>
              </a:defRPr>
            </a:lvl1pPr>
          </a:lstStyle>
          <a:p>
            <a:r>
              <a:rPr lang="en-GB" err="1">
                <a:effectLst/>
                <a:latin typeface="Helvetica" pitchFamily="2" charset="0"/>
              </a:rPr>
              <a:t>Otsikko</a:t>
            </a:r>
            <a:endParaRPr lang="en-GB">
              <a:effectLst/>
              <a:latin typeface="Helvetica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" y="8682"/>
            <a:ext cx="4320000" cy="2520000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1400"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21837C2-8EE6-3B45-ADF9-E4BC05F6B6C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8199" y="2886674"/>
            <a:ext cx="3467584" cy="3052598"/>
          </a:xfrm>
        </p:spPr>
        <p:txBody>
          <a:bodyPr/>
          <a:lstStyle>
            <a:lvl1pPr>
              <a:defRPr sz="1400" b="1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Väliotsikko</a:t>
            </a:r>
            <a:r>
              <a:rPr lang="en-GB"/>
              <a:t> + max 500 </a:t>
            </a:r>
            <a:r>
              <a:rPr lang="en-GB" err="1"/>
              <a:t>merkkiä</a:t>
            </a:r>
            <a:r>
              <a:rPr lang="en-GB"/>
              <a:t> </a:t>
            </a:r>
          </a:p>
          <a:p>
            <a:pPr lvl="1"/>
            <a:r>
              <a:rPr lang="en-GB" err="1"/>
              <a:t>Seuraavan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500 </a:t>
            </a:r>
            <a:r>
              <a:rPr lang="en-GB" err="1"/>
              <a:t>merkkiä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2A5647A-4888-1642-BA09-15B5EADA4CC3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38199" y="6062070"/>
            <a:ext cx="8981662" cy="183692"/>
          </a:xfrm>
        </p:spPr>
        <p:txBody>
          <a:bodyPr>
            <a:normAutofit/>
          </a:bodyPr>
          <a:lstStyle>
            <a:lvl1pPr>
              <a:defRPr sz="800" b="0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Linkit</a:t>
            </a:r>
            <a:r>
              <a:rPr lang="en-GB"/>
              <a:t>, </a:t>
            </a:r>
            <a:r>
              <a:rPr lang="en-GB" err="1"/>
              <a:t>tunnustukset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viitteet</a:t>
            </a:r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FCC039-E593-CC4B-AF44-C4A49CD713B4}"/>
              </a:ext>
            </a:extLst>
          </p:cNvPr>
          <p:cNvSpPr/>
          <p:nvPr userDrawn="1"/>
        </p:nvSpPr>
        <p:spPr>
          <a:xfrm>
            <a:off x="838199" y="2599122"/>
            <a:ext cx="790790" cy="261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sz="1200" b="1">
                <a:latin typeface="Lucida Sans" panose="020B0602030504020204" pitchFamily="34" charset="77"/>
              </a:rPr>
              <a:t>Miksi?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DDFDB8-FDFD-064A-861A-C3321CDC0257}"/>
              </a:ext>
            </a:extLst>
          </p:cNvPr>
          <p:cNvSpPr/>
          <p:nvPr userDrawn="1"/>
        </p:nvSpPr>
        <p:spPr>
          <a:xfrm>
            <a:off x="4530968" y="2599122"/>
            <a:ext cx="790790" cy="261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sz="1200" b="1">
                <a:latin typeface="Lucida Sans" panose="020B0602030504020204" pitchFamily="34" charset="77"/>
              </a:rPr>
              <a:t>Mitä?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AF7D11-37E2-0143-96E7-6D07EF8BC17C}"/>
              </a:ext>
            </a:extLst>
          </p:cNvPr>
          <p:cNvSpPr/>
          <p:nvPr userDrawn="1"/>
        </p:nvSpPr>
        <p:spPr>
          <a:xfrm>
            <a:off x="8235460" y="2599122"/>
            <a:ext cx="790790" cy="261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sz="1200" b="1">
                <a:latin typeface="Lucida Sans" panose="020B0602030504020204" pitchFamily="34" charset="77"/>
              </a:rPr>
              <a:t>Miten?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4E674FE-F8EC-2049-8483-F31C9248129E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530967" y="1375606"/>
            <a:ext cx="7171037" cy="1153075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defRPr sz="1400"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Ingressi</a:t>
            </a:r>
            <a:r>
              <a:rPr lang="en-GB"/>
              <a:t> 150 – 300 </a:t>
            </a:r>
            <a:r>
              <a:rPr lang="en-GB" err="1"/>
              <a:t>merkkiä</a:t>
            </a:r>
            <a:endParaRPr lang="en-FI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E0BE07E-6D7A-7A47-AF95-37A177B157F8}"/>
              </a:ext>
            </a:extLst>
          </p:cNvPr>
          <p:cNvGrpSpPr/>
          <p:nvPr userDrawn="1"/>
        </p:nvGrpSpPr>
        <p:grpSpPr>
          <a:xfrm>
            <a:off x="8601075" y="-5606"/>
            <a:ext cx="3590925" cy="572569"/>
            <a:chOff x="-888250" y="8682"/>
            <a:chExt cx="3590925" cy="57256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82C6FE6-2272-6045-B2A1-EA81F33F925F}"/>
                </a:ext>
              </a:extLst>
            </p:cNvPr>
            <p:cNvSpPr/>
            <p:nvPr userDrawn="1"/>
          </p:nvSpPr>
          <p:spPr>
            <a:xfrm>
              <a:off x="1495199" y="8682"/>
              <a:ext cx="1207476" cy="572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0A04CC8-7BF2-134A-A29B-87074F22FB60}"/>
                </a:ext>
              </a:extLst>
            </p:cNvPr>
            <p:cNvSpPr/>
            <p:nvPr userDrawn="1"/>
          </p:nvSpPr>
          <p:spPr>
            <a:xfrm>
              <a:off x="-888250" y="8682"/>
              <a:ext cx="3326651" cy="481824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72000" rtlCol="0" anchor="ctr"/>
            <a:lstStyle/>
            <a:p>
              <a:r>
                <a:rPr lang="en-GB" sz="1200" kern="1200" err="1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Systeemisten</a:t>
              </a:r>
              <a:r>
                <a:rPr lang="en-GB" sz="1200" kern="1200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 </a:t>
              </a:r>
              <a:r>
                <a:rPr lang="en-GB" sz="1200" kern="1200" err="1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muutosten</a:t>
              </a:r>
              <a:r>
                <a:rPr lang="en-GB" sz="1200" kern="1200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 </a:t>
              </a:r>
              <a:r>
                <a:rPr lang="en-GB" sz="1200" kern="1200" err="1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nopeuttaminen</a:t>
              </a:r>
              <a:endParaRPr lang="en-GB" sz="1200" kern="1200">
                <a:solidFill>
                  <a:srgbClr val="4A205D"/>
                </a:solidFill>
                <a:effectLst/>
                <a:latin typeface="Lucida Sans" panose="020B0602030504020204" pitchFamily="34" charset="77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23C1B68-E28E-6D40-AF51-D017FE96EE20}"/>
                </a:ext>
              </a:extLst>
            </p:cNvPr>
            <p:cNvSpPr/>
            <p:nvPr userDrawn="1"/>
          </p:nvSpPr>
          <p:spPr>
            <a:xfrm>
              <a:off x="2174128" y="8683"/>
              <a:ext cx="528546" cy="10031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700491B-55E1-CB48-88C2-4B44362D568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535555" y="2886674"/>
            <a:ext cx="3467584" cy="3052598"/>
          </a:xfrm>
        </p:spPr>
        <p:txBody>
          <a:bodyPr/>
          <a:lstStyle>
            <a:lvl1pPr>
              <a:defRPr sz="1400" b="1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Väliotsikko</a:t>
            </a:r>
            <a:r>
              <a:rPr lang="en-GB"/>
              <a:t> + max 500 </a:t>
            </a:r>
            <a:r>
              <a:rPr lang="en-GB" err="1"/>
              <a:t>merkkiä</a:t>
            </a:r>
            <a:r>
              <a:rPr lang="en-GB"/>
              <a:t> </a:t>
            </a:r>
          </a:p>
          <a:p>
            <a:pPr lvl="1"/>
            <a:r>
              <a:rPr lang="en-GB" err="1"/>
              <a:t>Seuraavan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500 </a:t>
            </a:r>
            <a:r>
              <a:rPr lang="en-GB" err="1"/>
              <a:t>merkkiä</a:t>
            </a:r>
            <a:endParaRPr lang="en-GB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08CC801-BEF0-594A-9741-A10E749B073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8232912" y="2886674"/>
            <a:ext cx="3467584" cy="3052598"/>
          </a:xfrm>
        </p:spPr>
        <p:txBody>
          <a:bodyPr/>
          <a:lstStyle>
            <a:lvl1pPr>
              <a:defRPr sz="1400" b="1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Väliotsikko</a:t>
            </a:r>
            <a:r>
              <a:rPr lang="en-GB"/>
              <a:t> + max 500 </a:t>
            </a:r>
            <a:r>
              <a:rPr lang="en-GB" err="1"/>
              <a:t>merkkiä</a:t>
            </a:r>
            <a:r>
              <a:rPr lang="en-GB"/>
              <a:t> </a:t>
            </a:r>
          </a:p>
          <a:p>
            <a:pPr lvl="1"/>
            <a:r>
              <a:rPr lang="en-GB" err="1"/>
              <a:t>Seuraavan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500 </a:t>
            </a:r>
            <a:r>
              <a:rPr lang="en-GB" err="1"/>
              <a:t>merkkiä</a:t>
            </a:r>
            <a:endParaRPr lang="en-GB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B2D4F89-B281-884D-A0EC-C383A784F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0644024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_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0968" y="560946"/>
            <a:ext cx="7171037" cy="691863"/>
          </a:xfrm>
        </p:spPr>
        <p:txBody>
          <a:bodyPr anchor="t"/>
          <a:lstStyle>
            <a:lvl1pPr>
              <a:lnSpc>
                <a:spcPts val="3050"/>
              </a:lnSpc>
              <a:defRPr lang="en-GB" smtClean="0">
                <a:effectLst/>
              </a:defRPr>
            </a:lvl1pPr>
          </a:lstStyle>
          <a:p>
            <a:r>
              <a:rPr lang="en-GB" err="1">
                <a:effectLst/>
                <a:latin typeface="Helvetica" pitchFamily="2" charset="0"/>
              </a:rPr>
              <a:t>Otsikko</a:t>
            </a:r>
            <a:endParaRPr lang="en-GB">
              <a:effectLst/>
              <a:latin typeface="Helvetica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" y="8682"/>
            <a:ext cx="4320000" cy="2520000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1400"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21837C2-8EE6-3B45-ADF9-E4BC05F6B6C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8199" y="2886674"/>
            <a:ext cx="3467584" cy="3052598"/>
          </a:xfrm>
        </p:spPr>
        <p:txBody>
          <a:bodyPr/>
          <a:lstStyle>
            <a:lvl1pPr>
              <a:defRPr sz="1400" b="1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Väliotsikko</a:t>
            </a:r>
            <a:r>
              <a:rPr lang="en-GB"/>
              <a:t> + max 500 </a:t>
            </a:r>
            <a:r>
              <a:rPr lang="en-GB" err="1"/>
              <a:t>merkkiä</a:t>
            </a:r>
            <a:r>
              <a:rPr lang="en-GB"/>
              <a:t> </a:t>
            </a:r>
          </a:p>
          <a:p>
            <a:pPr lvl="1"/>
            <a:r>
              <a:rPr lang="en-GB" err="1"/>
              <a:t>Seuraavan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500 </a:t>
            </a:r>
            <a:r>
              <a:rPr lang="en-GB" err="1"/>
              <a:t>merkkiä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2A5647A-4888-1642-BA09-15B5EADA4CC3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38199" y="6062070"/>
            <a:ext cx="8981662" cy="183692"/>
          </a:xfrm>
        </p:spPr>
        <p:txBody>
          <a:bodyPr>
            <a:normAutofit/>
          </a:bodyPr>
          <a:lstStyle>
            <a:lvl1pPr>
              <a:defRPr sz="800" b="0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Linkit</a:t>
            </a:r>
            <a:r>
              <a:rPr lang="en-GB"/>
              <a:t>, </a:t>
            </a:r>
            <a:r>
              <a:rPr lang="en-GB" err="1"/>
              <a:t>tunnustukset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viitteet</a:t>
            </a:r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FCC039-E593-CC4B-AF44-C4A49CD713B4}"/>
              </a:ext>
            </a:extLst>
          </p:cNvPr>
          <p:cNvSpPr/>
          <p:nvPr userDrawn="1"/>
        </p:nvSpPr>
        <p:spPr>
          <a:xfrm>
            <a:off x="838199" y="2599122"/>
            <a:ext cx="790790" cy="261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sz="1200" b="1">
                <a:latin typeface="Lucida Sans" panose="020B0602030504020204" pitchFamily="34" charset="77"/>
              </a:rPr>
              <a:t>Miksi?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DDFDB8-FDFD-064A-861A-C3321CDC0257}"/>
              </a:ext>
            </a:extLst>
          </p:cNvPr>
          <p:cNvSpPr/>
          <p:nvPr userDrawn="1"/>
        </p:nvSpPr>
        <p:spPr>
          <a:xfrm>
            <a:off x="4530968" y="2599122"/>
            <a:ext cx="790790" cy="261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sz="1200" b="1">
                <a:latin typeface="Lucida Sans" panose="020B0602030504020204" pitchFamily="34" charset="77"/>
              </a:rPr>
              <a:t>Mitä?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AF7D11-37E2-0143-96E7-6D07EF8BC17C}"/>
              </a:ext>
            </a:extLst>
          </p:cNvPr>
          <p:cNvSpPr/>
          <p:nvPr userDrawn="1"/>
        </p:nvSpPr>
        <p:spPr>
          <a:xfrm>
            <a:off x="8235460" y="2599122"/>
            <a:ext cx="790790" cy="261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sz="1200" b="1">
                <a:latin typeface="Lucida Sans" panose="020B0602030504020204" pitchFamily="34" charset="77"/>
              </a:rPr>
              <a:t>Miten?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4E674FE-F8EC-2049-8483-F31C9248129E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530967" y="1375606"/>
            <a:ext cx="7171037" cy="1153075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defRPr sz="1400"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Ingressi</a:t>
            </a:r>
            <a:r>
              <a:rPr lang="en-GB"/>
              <a:t> 150 – 300 </a:t>
            </a:r>
            <a:r>
              <a:rPr lang="en-GB" err="1"/>
              <a:t>merkkiä</a:t>
            </a:r>
            <a:endParaRPr lang="en-FI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E0BE07E-6D7A-7A47-AF95-37A177B157F8}"/>
              </a:ext>
            </a:extLst>
          </p:cNvPr>
          <p:cNvGrpSpPr/>
          <p:nvPr userDrawn="1"/>
        </p:nvGrpSpPr>
        <p:grpSpPr>
          <a:xfrm>
            <a:off x="8872538" y="2186"/>
            <a:ext cx="3319462" cy="572569"/>
            <a:chOff x="-616787" y="8682"/>
            <a:chExt cx="3319462" cy="572569"/>
          </a:xfrm>
          <a:solidFill>
            <a:schemeClr val="tx2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82C6FE6-2272-6045-B2A1-EA81F33F925F}"/>
                </a:ext>
              </a:extLst>
            </p:cNvPr>
            <p:cNvSpPr/>
            <p:nvPr userDrawn="1"/>
          </p:nvSpPr>
          <p:spPr>
            <a:xfrm>
              <a:off x="1495199" y="8682"/>
              <a:ext cx="1207476" cy="5725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0A04CC8-7BF2-134A-A29B-87074F22FB60}"/>
                </a:ext>
              </a:extLst>
            </p:cNvPr>
            <p:cNvSpPr/>
            <p:nvPr userDrawn="1"/>
          </p:nvSpPr>
          <p:spPr>
            <a:xfrm>
              <a:off x="-616787" y="8682"/>
              <a:ext cx="3055188" cy="481824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72000" rtlCol="0" anchor="ctr"/>
            <a:lstStyle/>
            <a:p>
              <a:r>
                <a:rPr lang="en-GB" sz="1200" kern="1200" err="1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Energiatehokkuus</a:t>
              </a:r>
              <a:r>
                <a:rPr lang="en-GB" sz="1200" kern="1200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 </a:t>
              </a:r>
              <a:r>
                <a:rPr lang="en-GB" sz="1200" kern="1200" err="1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ja</a:t>
              </a:r>
              <a:r>
                <a:rPr lang="en-GB" sz="1200" kern="1200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 </a:t>
              </a:r>
              <a:r>
                <a:rPr lang="en-GB" sz="1200" kern="1200" err="1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energiamurros</a:t>
              </a:r>
              <a:endParaRPr lang="en-GB" sz="1200" kern="1200">
                <a:solidFill>
                  <a:srgbClr val="4A205D"/>
                </a:solidFill>
                <a:effectLst/>
                <a:latin typeface="Lucida Sans" panose="020B0602030504020204" pitchFamily="34" charset="77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23C1B68-E28E-6D40-AF51-D017FE96EE20}"/>
                </a:ext>
              </a:extLst>
            </p:cNvPr>
            <p:cNvSpPr/>
            <p:nvPr userDrawn="1"/>
          </p:nvSpPr>
          <p:spPr>
            <a:xfrm>
              <a:off x="2174128" y="8683"/>
              <a:ext cx="528546" cy="10031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700491B-55E1-CB48-88C2-4B44362D568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535555" y="2886674"/>
            <a:ext cx="3467584" cy="3052598"/>
          </a:xfrm>
        </p:spPr>
        <p:txBody>
          <a:bodyPr/>
          <a:lstStyle>
            <a:lvl1pPr>
              <a:defRPr sz="1400" b="1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Väliotsikko</a:t>
            </a:r>
            <a:r>
              <a:rPr lang="en-GB"/>
              <a:t> + max 500 </a:t>
            </a:r>
            <a:r>
              <a:rPr lang="en-GB" err="1"/>
              <a:t>merkkiä</a:t>
            </a:r>
            <a:r>
              <a:rPr lang="en-GB"/>
              <a:t> </a:t>
            </a:r>
          </a:p>
          <a:p>
            <a:pPr lvl="1"/>
            <a:r>
              <a:rPr lang="en-GB" err="1"/>
              <a:t>Seuraavan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500 </a:t>
            </a:r>
            <a:r>
              <a:rPr lang="en-GB" err="1"/>
              <a:t>merkkiä</a:t>
            </a:r>
            <a:endParaRPr lang="en-GB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08CC801-BEF0-594A-9741-A10E749B073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8232912" y="2886674"/>
            <a:ext cx="3467584" cy="3052598"/>
          </a:xfrm>
        </p:spPr>
        <p:txBody>
          <a:bodyPr/>
          <a:lstStyle>
            <a:lvl1pPr>
              <a:defRPr sz="1400" b="1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Väliotsikko</a:t>
            </a:r>
            <a:r>
              <a:rPr lang="en-GB"/>
              <a:t> + max 500 </a:t>
            </a:r>
            <a:r>
              <a:rPr lang="en-GB" err="1"/>
              <a:t>merkkiä</a:t>
            </a:r>
            <a:r>
              <a:rPr lang="en-GB"/>
              <a:t> </a:t>
            </a:r>
          </a:p>
          <a:p>
            <a:pPr lvl="1"/>
            <a:r>
              <a:rPr lang="en-GB" err="1"/>
              <a:t>Seuraavan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500 </a:t>
            </a:r>
            <a:r>
              <a:rPr lang="en-GB" err="1"/>
              <a:t>merkkiä</a:t>
            </a:r>
            <a:endParaRPr lang="en-GB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9F09FB6-781C-214D-89F9-67FC71F143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6172557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0968" y="560946"/>
            <a:ext cx="7171037" cy="691863"/>
          </a:xfrm>
        </p:spPr>
        <p:txBody>
          <a:bodyPr anchor="t"/>
          <a:lstStyle>
            <a:lvl1pPr>
              <a:lnSpc>
                <a:spcPts val="3050"/>
              </a:lnSpc>
              <a:defRPr lang="en-GB" smtClean="0">
                <a:effectLst/>
              </a:defRPr>
            </a:lvl1pPr>
          </a:lstStyle>
          <a:p>
            <a:r>
              <a:rPr lang="en-GB" err="1">
                <a:effectLst/>
                <a:latin typeface="Helvetica" pitchFamily="2" charset="0"/>
              </a:rPr>
              <a:t>Otsikko</a:t>
            </a:r>
            <a:endParaRPr lang="en-GB">
              <a:effectLst/>
              <a:latin typeface="Helvetica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" y="8682"/>
            <a:ext cx="4320000" cy="2520000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1400"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21837C2-8EE6-3B45-ADF9-E4BC05F6B6C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8199" y="2886674"/>
            <a:ext cx="3467584" cy="3052598"/>
          </a:xfrm>
        </p:spPr>
        <p:txBody>
          <a:bodyPr/>
          <a:lstStyle>
            <a:lvl1pPr>
              <a:defRPr sz="1400" b="1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Väliotsikko</a:t>
            </a:r>
            <a:r>
              <a:rPr lang="en-GB"/>
              <a:t> + max 500 </a:t>
            </a:r>
            <a:r>
              <a:rPr lang="en-GB" err="1"/>
              <a:t>merkkiä</a:t>
            </a:r>
            <a:r>
              <a:rPr lang="en-GB"/>
              <a:t> </a:t>
            </a:r>
          </a:p>
          <a:p>
            <a:pPr lvl="1"/>
            <a:r>
              <a:rPr lang="en-GB" err="1"/>
              <a:t>Seuraavan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500 </a:t>
            </a:r>
            <a:r>
              <a:rPr lang="en-GB" err="1"/>
              <a:t>merkkiä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2A5647A-4888-1642-BA09-15B5EADA4CC3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38199" y="6062070"/>
            <a:ext cx="8981662" cy="183692"/>
          </a:xfrm>
        </p:spPr>
        <p:txBody>
          <a:bodyPr>
            <a:normAutofit/>
          </a:bodyPr>
          <a:lstStyle>
            <a:lvl1pPr>
              <a:defRPr sz="800" b="0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Linkit</a:t>
            </a:r>
            <a:r>
              <a:rPr lang="en-GB"/>
              <a:t>, </a:t>
            </a:r>
            <a:r>
              <a:rPr lang="en-GB" err="1"/>
              <a:t>tunnustukset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viitteet</a:t>
            </a:r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FCC039-E593-CC4B-AF44-C4A49CD713B4}"/>
              </a:ext>
            </a:extLst>
          </p:cNvPr>
          <p:cNvSpPr/>
          <p:nvPr userDrawn="1"/>
        </p:nvSpPr>
        <p:spPr>
          <a:xfrm>
            <a:off x="838199" y="2599122"/>
            <a:ext cx="790790" cy="261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sz="1200" b="1">
                <a:latin typeface="Lucida Sans" panose="020B0602030504020204" pitchFamily="34" charset="77"/>
              </a:rPr>
              <a:t>Miksi?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DDFDB8-FDFD-064A-861A-C3321CDC0257}"/>
              </a:ext>
            </a:extLst>
          </p:cNvPr>
          <p:cNvSpPr/>
          <p:nvPr userDrawn="1"/>
        </p:nvSpPr>
        <p:spPr>
          <a:xfrm>
            <a:off x="4530968" y="2599122"/>
            <a:ext cx="790790" cy="261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sz="1200" b="1">
                <a:latin typeface="Lucida Sans" panose="020B0602030504020204" pitchFamily="34" charset="77"/>
              </a:rPr>
              <a:t>Mitä?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AF7D11-37E2-0143-96E7-6D07EF8BC17C}"/>
              </a:ext>
            </a:extLst>
          </p:cNvPr>
          <p:cNvSpPr/>
          <p:nvPr userDrawn="1"/>
        </p:nvSpPr>
        <p:spPr>
          <a:xfrm>
            <a:off x="8235460" y="2599122"/>
            <a:ext cx="790790" cy="261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sz="1200" b="1">
                <a:latin typeface="Lucida Sans" panose="020B0602030504020204" pitchFamily="34" charset="77"/>
              </a:rPr>
              <a:t>Miten?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4E674FE-F8EC-2049-8483-F31C9248129E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530967" y="1375606"/>
            <a:ext cx="7171037" cy="1153075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defRPr sz="1400"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Ingressi</a:t>
            </a:r>
            <a:r>
              <a:rPr lang="en-GB"/>
              <a:t> 150 – 300 </a:t>
            </a:r>
            <a:r>
              <a:rPr lang="en-GB" err="1"/>
              <a:t>merkkiä</a:t>
            </a:r>
            <a:endParaRPr lang="en-FI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E0BE07E-6D7A-7A47-AF95-37A177B157F8}"/>
              </a:ext>
            </a:extLst>
          </p:cNvPr>
          <p:cNvGrpSpPr/>
          <p:nvPr userDrawn="1"/>
        </p:nvGrpSpPr>
        <p:grpSpPr>
          <a:xfrm>
            <a:off x="8843962" y="1012"/>
            <a:ext cx="3348038" cy="572569"/>
            <a:chOff x="-645363" y="8682"/>
            <a:chExt cx="3348038" cy="57256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82C6FE6-2272-6045-B2A1-EA81F33F925F}"/>
                </a:ext>
              </a:extLst>
            </p:cNvPr>
            <p:cNvSpPr/>
            <p:nvPr userDrawn="1"/>
          </p:nvSpPr>
          <p:spPr>
            <a:xfrm>
              <a:off x="1495199" y="8682"/>
              <a:ext cx="1207476" cy="5725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0A04CC8-7BF2-134A-A29B-87074F22FB60}"/>
                </a:ext>
              </a:extLst>
            </p:cNvPr>
            <p:cNvSpPr/>
            <p:nvPr userDrawn="1"/>
          </p:nvSpPr>
          <p:spPr>
            <a:xfrm>
              <a:off x="-645363" y="8682"/>
              <a:ext cx="3083763" cy="481824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72000" rtlCol="0" anchor="ctr"/>
            <a:lstStyle/>
            <a:p>
              <a:r>
                <a:rPr lang="en-GB" sz="1200" kern="1200" err="1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Materiaalitehokkuus</a:t>
              </a:r>
              <a:r>
                <a:rPr lang="en-GB" sz="1200" kern="1200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 </a:t>
              </a:r>
              <a:r>
                <a:rPr lang="en-GB" sz="1200" kern="1200" err="1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ja</a:t>
              </a:r>
              <a:r>
                <a:rPr lang="en-GB" sz="1200" kern="1200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 </a:t>
              </a:r>
              <a:r>
                <a:rPr lang="en-GB" sz="1200" kern="1200" err="1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kiertotalous</a:t>
              </a:r>
              <a:endParaRPr lang="en-GB" sz="1200" kern="1200">
                <a:solidFill>
                  <a:srgbClr val="4A205D"/>
                </a:solidFill>
                <a:effectLst/>
                <a:latin typeface="Lucida Sans" panose="020B0602030504020204" pitchFamily="34" charset="77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23C1B68-E28E-6D40-AF51-D017FE96EE20}"/>
                </a:ext>
              </a:extLst>
            </p:cNvPr>
            <p:cNvSpPr/>
            <p:nvPr userDrawn="1"/>
          </p:nvSpPr>
          <p:spPr>
            <a:xfrm>
              <a:off x="2174128" y="8683"/>
              <a:ext cx="528546" cy="10031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700491B-55E1-CB48-88C2-4B44362D568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535555" y="2886674"/>
            <a:ext cx="3467584" cy="3052598"/>
          </a:xfrm>
        </p:spPr>
        <p:txBody>
          <a:bodyPr/>
          <a:lstStyle>
            <a:lvl1pPr>
              <a:defRPr sz="1400" b="1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Väliotsikko</a:t>
            </a:r>
            <a:r>
              <a:rPr lang="en-GB"/>
              <a:t> + max 500 </a:t>
            </a:r>
            <a:r>
              <a:rPr lang="en-GB" err="1"/>
              <a:t>merkkiä</a:t>
            </a:r>
            <a:r>
              <a:rPr lang="en-GB"/>
              <a:t> </a:t>
            </a:r>
          </a:p>
          <a:p>
            <a:pPr lvl="1"/>
            <a:r>
              <a:rPr lang="en-GB" err="1"/>
              <a:t>Seuraavan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500 </a:t>
            </a:r>
            <a:r>
              <a:rPr lang="en-GB" err="1"/>
              <a:t>merkkiä</a:t>
            </a:r>
            <a:endParaRPr lang="en-GB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08CC801-BEF0-594A-9741-A10E749B073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8232912" y="2886674"/>
            <a:ext cx="3467584" cy="3052598"/>
          </a:xfrm>
        </p:spPr>
        <p:txBody>
          <a:bodyPr/>
          <a:lstStyle>
            <a:lvl1pPr>
              <a:defRPr sz="1400" b="1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Väliotsikko</a:t>
            </a:r>
            <a:r>
              <a:rPr lang="en-GB"/>
              <a:t> + max 500 </a:t>
            </a:r>
            <a:r>
              <a:rPr lang="en-GB" err="1"/>
              <a:t>merkkiä</a:t>
            </a:r>
            <a:r>
              <a:rPr lang="en-GB"/>
              <a:t> </a:t>
            </a:r>
          </a:p>
          <a:p>
            <a:pPr lvl="1"/>
            <a:r>
              <a:rPr lang="en-GB" err="1"/>
              <a:t>Seuraavan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500 </a:t>
            </a:r>
            <a:r>
              <a:rPr lang="en-GB" err="1"/>
              <a:t>merkkiä</a:t>
            </a:r>
            <a:endParaRPr lang="en-GB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EDC08462-209B-B440-9838-B7FD6DA891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1274649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0968" y="560946"/>
            <a:ext cx="7171037" cy="691863"/>
          </a:xfrm>
        </p:spPr>
        <p:txBody>
          <a:bodyPr anchor="t"/>
          <a:lstStyle>
            <a:lvl1pPr>
              <a:lnSpc>
                <a:spcPts val="3050"/>
              </a:lnSpc>
              <a:defRPr lang="en-GB" smtClean="0">
                <a:effectLst/>
              </a:defRPr>
            </a:lvl1pPr>
          </a:lstStyle>
          <a:p>
            <a:r>
              <a:rPr lang="en-GB" err="1">
                <a:effectLst/>
                <a:latin typeface="Helvetica" pitchFamily="2" charset="0"/>
              </a:rPr>
              <a:t>Otsikko</a:t>
            </a:r>
            <a:endParaRPr lang="en-GB">
              <a:effectLst/>
              <a:latin typeface="Helvetica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" y="8682"/>
            <a:ext cx="4320000" cy="2520000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1400"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21837C2-8EE6-3B45-ADF9-E4BC05F6B6C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8199" y="2886674"/>
            <a:ext cx="3467584" cy="3052598"/>
          </a:xfrm>
        </p:spPr>
        <p:txBody>
          <a:bodyPr/>
          <a:lstStyle>
            <a:lvl1pPr>
              <a:defRPr sz="1400" b="1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Väliotsikko</a:t>
            </a:r>
            <a:r>
              <a:rPr lang="en-GB"/>
              <a:t> + max 500 </a:t>
            </a:r>
            <a:r>
              <a:rPr lang="en-GB" err="1"/>
              <a:t>merkkiä</a:t>
            </a:r>
            <a:r>
              <a:rPr lang="en-GB"/>
              <a:t> </a:t>
            </a:r>
          </a:p>
          <a:p>
            <a:pPr lvl="1"/>
            <a:r>
              <a:rPr lang="en-GB" err="1"/>
              <a:t>Seuraavan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500 </a:t>
            </a:r>
            <a:r>
              <a:rPr lang="en-GB" err="1"/>
              <a:t>merkkiä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2A5647A-4888-1642-BA09-15B5EADA4CC3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38199" y="6062070"/>
            <a:ext cx="8981662" cy="183692"/>
          </a:xfrm>
        </p:spPr>
        <p:txBody>
          <a:bodyPr>
            <a:normAutofit/>
          </a:bodyPr>
          <a:lstStyle>
            <a:lvl1pPr>
              <a:defRPr sz="800" b="0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Linkit</a:t>
            </a:r>
            <a:r>
              <a:rPr lang="en-GB"/>
              <a:t>, </a:t>
            </a:r>
            <a:r>
              <a:rPr lang="en-GB" err="1"/>
              <a:t>tunnustukset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viitteet</a:t>
            </a:r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FCC039-E593-CC4B-AF44-C4A49CD713B4}"/>
              </a:ext>
            </a:extLst>
          </p:cNvPr>
          <p:cNvSpPr/>
          <p:nvPr userDrawn="1"/>
        </p:nvSpPr>
        <p:spPr>
          <a:xfrm>
            <a:off x="838199" y="2599122"/>
            <a:ext cx="790790" cy="261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sz="1200" b="1">
                <a:latin typeface="Lucida Sans" panose="020B0602030504020204" pitchFamily="34" charset="77"/>
              </a:rPr>
              <a:t>Miksi?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DDFDB8-FDFD-064A-861A-C3321CDC0257}"/>
              </a:ext>
            </a:extLst>
          </p:cNvPr>
          <p:cNvSpPr/>
          <p:nvPr userDrawn="1"/>
        </p:nvSpPr>
        <p:spPr>
          <a:xfrm>
            <a:off x="4530968" y="2599122"/>
            <a:ext cx="790790" cy="261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sz="1200" b="1">
                <a:latin typeface="Lucida Sans" panose="020B0602030504020204" pitchFamily="34" charset="77"/>
              </a:rPr>
              <a:t>Mitä?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AF7D11-37E2-0143-96E7-6D07EF8BC17C}"/>
              </a:ext>
            </a:extLst>
          </p:cNvPr>
          <p:cNvSpPr/>
          <p:nvPr userDrawn="1"/>
        </p:nvSpPr>
        <p:spPr>
          <a:xfrm>
            <a:off x="8235460" y="2599122"/>
            <a:ext cx="790790" cy="261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sz="1200" b="1">
                <a:latin typeface="Lucida Sans" panose="020B0602030504020204" pitchFamily="34" charset="77"/>
              </a:rPr>
              <a:t>Miten?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4E674FE-F8EC-2049-8483-F31C9248129E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530967" y="1375606"/>
            <a:ext cx="7171037" cy="1153075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defRPr sz="1400"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Ingressi</a:t>
            </a:r>
            <a:r>
              <a:rPr lang="en-GB"/>
              <a:t> 150 – 300 </a:t>
            </a:r>
            <a:r>
              <a:rPr lang="en-GB" err="1"/>
              <a:t>merkkiä</a:t>
            </a:r>
            <a:endParaRPr lang="en-FI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E0BE07E-6D7A-7A47-AF95-37A177B157F8}"/>
              </a:ext>
            </a:extLst>
          </p:cNvPr>
          <p:cNvGrpSpPr/>
          <p:nvPr userDrawn="1"/>
        </p:nvGrpSpPr>
        <p:grpSpPr>
          <a:xfrm>
            <a:off x="9258300" y="-2259"/>
            <a:ext cx="2933700" cy="572569"/>
            <a:chOff x="-231025" y="8682"/>
            <a:chExt cx="2933700" cy="57256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82C6FE6-2272-6045-B2A1-EA81F33F925F}"/>
                </a:ext>
              </a:extLst>
            </p:cNvPr>
            <p:cNvSpPr/>
            <p:nvPr userDrawn="1"/>
          </p:nvSpPr>
          <p:spPr>
            <a:xfrm>
              <a:off x="1495199" y="8682"/>
              <a:ext cx="1207476" cy="572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0A04CC8-7BF2-134A-A29B-87074F22FB60}"/>
                </a:ext>
              </a:extLst>
            </p:cNvPr>
            <p:cNvSpPr/>
            <p:nvPr userDrawn="1"/>
          </p:nvSpPr>
          <p:spPr>
            <a:xfrm>
              <a:off x="-231025" y="8682"/>
              <a:ext cx="2669426" cy="481824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72000" rtlCol="0" anchor="ctr"/>
            <a:lstStyle/>
            <a:p>
              <a:r>
                <a:rPr lang="en-GB" sz="1200" kern="1200" err="1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Kestävien</a:t>
              </a:r>
              <a:r>
                <a:rPr lang="en-GB" sz="1200" kern="1200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 </a:t>
              </a:r>
              <a:r>
                <a:rPr lang="en-GB" sz="1200" kern="1200" err="1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valintojen</a:t>
              </a:r>
              <a:r>
                <a:rPr lang="en-GB" sz="1200" kern="1200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 </a:t>
              </a:r>
              <a:r>
                <a:rPr lang="en-GB" sz="1200" kern="1200" err="1">
                  <a:solidFill>
                    <a:srgbClr val="4A205D"/>
                  </a:solidFill>
                  <a:effectLst/>
                  <a:latin typeface="Lucida Sans" panose="020B0602030504020204" pitchFamily="34" charset="77"/>
                  <a:ea typeface="+mn-ea"/>
                  <a:cs typeface="+mn-cs"/>
                </a:rPr>
                <a:t>tukeminen</a:t>
              </a:r>
              <a:endParaRPr lang="en-GB" sz="1200" kern="1200">
                <a:solidFill>
                  <a:srgbClr val="4A205D"/>
                </a:solidFill>
                <a:effectLst/>
                <a:latin typeface="Lucida Sans" panose="020B0602030504020204" pitchFamily="34" charset="77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23C1B68-E28E-6D40-AF51-D017FE96EE20}"/>
                </a:ext>
              </a:extLst>
            </p:cNvPr>
            <p:cNvSpPr/>
            <p:nvPr userDrawn="1"/>
          </p:nvSpPr>
          <p:spPr>
            <a:xfrm>
              <a:off x="2174128" y="8683"/>
              <a:ext cx="528546" cy="10031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700491B-55E1-CB48-88C2-4B44362D568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535555" y="2886674"/>
            <a:ext cx="3467584" cy="3052598"/>
          </a:xfrm>
        </p:spPr>
        <p:txBody>
          <a:bodyPr/>
          <a:lstStyle>
            <a:lvl1pPr>
              <a:defRPr sz="1400" b="1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Väliotsikko</a:t>
            </a:r>
            <a:r>
              <a:rPr lang="en-GB"/>
              <a:t> + max 500 </a:t>
            </a:r>
            <a:r>
              <a:rPr lang="en-GB" err="1"/>
              <a:t>merkkiä</a:t>
            </a:r>
            <a:r>
              <a:rPr lang="en-GB"/>
              <a:t> </a:t>
            </a:r>
          </a:p>
          <a:p>
            <a:pPr lvl="1"/>
            <a:r>
              <a:rPr lang="en-GB" err="1"/>
              <a:t>Seuraavan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500 </a:t>
            </a:r>
            <a:r>
              <a:rPr lang="en-GB" err="1"/>
              <a:t>merkkiä</a:t>
            </a:r>
            <a:endParaRPr lang="en-GB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08CC801-BEF0-594A-9741-A10E749B073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8232912" y="2886674"/>
            <a:ext cx="3467584" cy="3052598"/>
          </a:xfrm>
        </p:spPr>
        <p:txBody>
          <a:bodyPr/>
          <a:lstStyle>
            <a:lvl1pPr>
              <a:defRPr sz="1400" b="1" i="0">
                <a:latin typeface="Lucida Sans" panose="020B0602030504020204" pitchFamily="34" charset="77"/>
              </a:defRPr>
            </a:lvl1pPr>
            <a:lvl2pPr marL="0" indent="0">
              <a:buFontTx/>
              <a:buNone/>
              <a:defRPr sz="1200"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GB" err="1"/>
              <a:t>Väliotsikko</a:t>
            </a:r>
            <a:r>
              <a:rPr lang="en-GB"/>
              <a:t> + max 500 </a:t>
            </a:r>
            <a:r>
              <a:rPr lang="en-GB" err="1"/>
              <a:t>merkkiä</a:t>
            </a:r>
            <a:r>
              <a:rPr lang="en-GB"/>
              <a:t> </a:t>
            </a:r>
          </a:p>
          <a:p>
            <a:pPr lvl="1"/>
            <a:r>
              <a:rPr lang="en-GB" err="1"/>
              <a:t>Seuraavan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500 </a:t>
            </a:r>
            <a:r>
              <a:rPr lang="en-GB" err="1"/>
              <a:t>merkkiä</a:t>
            </a:r>
            <a:endParaRPr lang="en-GB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91941CCE-B4A3-2948-8B91-9A193807FB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8480111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915B18-A2C5-A84E-8F0D-F11C813DD098}"/>
              </a:ext>
            </a:extLst>
          </p:cNvPr>
          <p:cNvSpPr/>
          <p:nvPr userDrawn="1"/>
        </p:nvSpPr>
        <p:spPr>
          <a:xfrm>
            <a:off x="0" y="0"/>
            <a:ext cx="12192000" cy="6864950"/>
          </a:xfrm>
          <a:prstGeom prst="rect">
            <a:avLst/>
          </a:prstGeom>
          <a:solidFill>
            <a:srgbClr val="4A2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5BA8B44-3F75-444E-9CCF-08B9C306A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306" y="3118021"/>
            <a:ext cx="2306424" cy="621957"/>
          </a:xfrm>
          <a:prstGeom prst="rect">
            <a:avLst/>
          </a:prstGeom>
        </p:spPr>
      </p:pic>
      <p:sp>
        <p:nvSpPr>
          <p:cNvPr id="25" name="Title 9">
            <a:extLst>
              <a:ext uri="{FF2B5EF4-FFF2-40B4-BE49-F238E27FC236}">
                <a16:creationId xmlns:a16="http://schemas.microsoft.com/office/drawing/2014/main" id="{1EEE4897-0ABA-ED4D-8D19-DE915657BEAB}"/>
              </a:ext>
            </a:extLst>
          </p:cNvPr>
          <p:cNvSpPr txBox="1">
            <a:spLocks/>
          </p:cNvSpPr>
          <p:nvPr userDrawn="1"/>
        </p:nvSpPr>
        <p:spPr>
          <a:xfrm>
            <a:off x="9684366" y="5914702"/>
            <a:ext cx="2507634" cy="39940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2000" err="1">
                <a:solidFill>
                  <a:schemeClr val="bg1"/>
                </a:solidFill>
              </a:rPr>
              <a:t>www.motiva.fi</a:t>
            </a:r>
            <a:endParaRPr lang="fi-FI" sz="2000">
              <a:solidFill>
                <a:schemeClr val="bg1"/>
              </a:solidFill>
            </a:endParaRP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ADD99FE-E76F-7B4C-AAC1-16472FEA36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1614" y="2003500"/>
            <a:ext cx="1496775" cy="2851000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D626707A-22EE-1F4C-99A7-1D5605AD9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7060" y="2319466"/>
            <a:ext cx="5274309" cy="2219066"/>
          </a:xfrm>
        </p:spPr>
        <p:txBody>
          <a:bodyPr anchor="ctr">
            <a:normAutofit/>
          </a:bodyPr>
          <a:lstStyle>
            <a:lvl1pPr>
              <a:defRPr sz="4000" b="1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err="1"/>
              <a:t>Kiitos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pic>
        <p:nvPicPr>
          <p:cNvPr id="8" name="Graphic 7">
            <a:hlinkClick r:id="rId4"/>
            <a:extLst>
              <a:ext uri="{FF2B5EF4-FFF2-40B4-BE49-F238E27FC236}">
                <a16:creationId xmlns:a16="http://schemas.microsoft.com/office/drawing/2014/main" id="{F5A5AE13-E1A8-F940-AFAC-0D75BF49447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06457" y="6009307"/>
            <a:ext cx="266700" cy="304800"/>
          </a:xfrm>
          <a:prstGeom prst="rect">
            <a:avLst/>
          </a:prstGeom>
        </p:spPr>
      </p:pic>
      <p:pic>
        <p:nvPicPr>
          <p:cNvPr id="9" name="Graphic 8">
            <a:hlinkClick r:id="rId7"/>
            <a:extLst>
              <a:ext uri="{FF2B5EF4-FFF2-40B4-BE49-F238E27FC236}">
                <a16:creationId xmlns:a16="http://schemas.microsoft.com/office/drawing/2014/main" id="{0EEB6FB5-F9DA-7D47-A712-FD2C8BCC143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91246" y="6009307"/>
            <a:ext cx="266700" cy="304800"/>
          </a:xfrm>
          <a:prstGeom prst="rect">
            <a:avLst/>
          </a:prstGeom>
        </p:spPr>
      </p:pic>
      <p:pic>
        <p:nvPicPr>
          <p:cNvPr id="10" name="Graphic 9">
            <a:hlinkClick r:id="rId10"/>
            <a:extLst>
              <a:ext uri="{FF2B5EF4-FFF2-40B4-BE49-F238E27FC236}">
                <a16:creationId xmlns:a16="http://schemas.microsoft.com/office/drawing/2014/main" id="{F01EEDA9-D941-B744-AADC-E53925FCEF9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66830" y="6009307"/>
            <a:ext cx="266700" cy="304800"/>
          </a:xfrm>
          <a:prstGeom prst="rect">
            <a:avLst/>
          </a:prstGeom>
        </p:spPr>
      </p:pic>
      <p:pic>
        <p:nvPicPr>
          <p:cNvPr id="11" name="Graphic 10">
            <a:hlinkClick r:id="rId13"/>
            <a:extLst>
              <a:ext uri="{FF2B5EF4-FFF2-40B4-BE49-F238E27FC236}">
                <a16:creationId xmlns:a16="http://schemas.microsoft.com/office/drawing/2014/main" id="{5F6C03DB-BAC3-4A41-A5B2-157ACDD54BB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842414" y="6009307"/>
            <a:ext cx="266700" cy="3048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F905146-0172-2D42-A920-D201144FD185}"/>
              </a:ext>
            </a:extLst>
          </p:cNvPr>
          <p:cNvSpPr/>
          <p:nvPr userDrawn="1"/>
        </p:nvSpPr>
        <p:spPr>
          <a:xfrm>
            <a:off x="6573157" y="6009307"/>
            <a:ext cx="10118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@MotivaOy</a:t>
            </a:r>
            <a:endParaRPr lang="en-FI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59007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ssion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83BF73-BBF9-7440-8EBE-DD63C099AD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11700" y="1234004"/>
            <a:ext cx="4391881" cy="4389994"/>
          </a:xfrm>
          <a:custGeom>
            <a:avLst/>
            <a:gdLst>
              <a:gd name="connsiteX0" fmla="*/ 89644 w 8781475"/>
              <a:gd name="connsiteY0" fmla="*/ 0 h 8779987"/>
              <a:gd name="connsiteX1" fmla="*/ 8691831 w 8781475"/>
              <a:gd name="connsiteY1" fmla="*/ 0 h 8779987"/>
              <a:gd name="connsiteX2" fmla="*/ 8781475 w 8781475"/>
              <a:gd name="connsiteY2" fmla="*/ 89644 h 8779987"/>
              <a:gd name="connsiteX3" fmla="*/ 8781475 w 8781475"/>
              <a:gd name="connsiteY3" fmla="*/ 8690343 h 8779987"/>
              <a:gd name="connsiteX4" fmla="*/ 8691831 w 8781475"/>
              <a:gd name="connsiteY4" fmla="*/ 8779987 h 8779987"/>
              <a:gd name="connsiteX5" fmla="*/ 89644 w 8781475"/>
              <a:gd name="connsiteY5" fmla="*/ 8779987 h 8779987"/>
              <a:gd name="connsiteX6" fmla="*/ 0 w 8781475"/>
              <a:gd name="connsiteY6" fmla="*/ 8690343 h 8779987"/>
              <a:gd name="connsiteX7" fmla="*/ 0 w 8781475"/>
              <a:gd name="connsiteY7" fmla="*/ 89644 h 8779987"/>
              <a:gd name="connsiteX8" fmla="*/ 89644 w 8781475"/>
              <a:gd name="connsiteY8" fmla="*/ 0 h 877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81475" h="8779987">
                <a:moveTo>
                  <a:pt x="89644" y="0"/>
                </a:moveTo>
                <a:lnTo>
                  <a:pt x="8691831" y="0"/>
                </a:lnTo>
                <a:cubicBezTo>
                  <a:pt x="8741341" y="0"/>
                  <a:pt x="8781475" y="40135"/>
                  <a:pt x="8781475" y="89644"/>
                </a:cubicBezTo>
                <a:lnTo>
                  <a:pt x="8781475" y="8690343"/>
                </a:lnTo>
                <a:cubicBezTo>
                  <a:pt x="8781475" y="8739852"/>
                  <a:pt x="8741341" y="8779987"/>
                  <a:pt x="8691831" y="8779987"/>
                </a:cubicBezTo>
                <a:lnTo>
                  <a:pt x="89644" y="8779987"/>
                </a:lnTo>
                <a:cubicBezTo>
                  <a:pt x="40135" y="8779987"/>
                  <a:pt x="0" y="8739852"/>
                  <a:pt x="0" y="8690343"/>
                </a:cubicBezTo>
                <a:lnTo>
                  <a:pt x="0" y="89644"/>
                </a:lnTo>
                <a:cubicBezTo>
                  <a:pt x="0" y="40135"/>
                  <a:pt x="40135" y="0"/>
                  <a:pt x="89644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340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5">
            <a:extLst>
              <a:ext uri="{FF2B5EF4-FFF2-40B4-BE49-F238E27FC236}">
                <a16:creationId xmlns:a16="http://schemas.microsoft.com/office/drawing/2014/main" id="{F6C3EF94-82A1-AC42-A4EE-052B7D7FCC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4656" y="6507487"/>
            <a:ext cx="5391344" cy="2457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00">
                <a:solidFill>
                  <a:schemeClr val="bg1"/>
                </a:solidFill>
                <a:latin typeface="Lucida Sans" panose="020B0602030504020204" pitchFamily="34" charset="77"/>
                <a:cs typeface="Segoe UI" panose="020B0502040204020203" pitchFamily="34" charset="0"/>
              </a:defRPr>
            </a:lvl1pPr>
            <a:lvl5pPr>
              <a:defRPr/>
            </a:lvl5pPr>
          </a:lstStyle>
          <a:p>
            <a:pPr lvl="0"/>
            <a:r>
              <a:rPr lang="fi-FI"/>
              <a:t>Alatunniste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406C1CAF-4324-314E-BDAB-FEEB5E3197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1437" y="6483350"/>
            <a:ext cx="389751" cy="269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>
                <a:solidFill>
                  <a:schemeClr val="bg1"/>
                </a:solidFill>
                <a:latin typeface="Lucida Sans" panose="020B0602030504020204" pitchFamily="34" charset="77"/>
                <a:cs typeface="Segoe UI" panose="020B0502040204020203" pitchFamily="34" charset="0"/>
              </a:defRPr>
            </a:lvl1pPr>
          </a:lstStyle>
          <a:p>
            <a:fld id="{31AC2F6F-BDEA-4A1A-9447-BAA3F1E4E56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1120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9" Type="http://schemas.openxmlformats.org/officeDocument/2006/relationships/slideLayout" Target="../slideLayouts/slideLayout119.xml"/><Relationship Id="rId21" Type="http://schemas.openxmlformats.org/officeDocument/2006/relationships/slideLayout" Target="../slideLayouts/slideLayout101.xml"/><Relationship Id="rId34" Type="http://schemas.openxmlformats.org/officeDocument/2006/relationships/slideLayout" Target="../slideLayouts/slideLayout114.xml"/><Relationship Id="rId42" Type="http://schemas.openxmlformats.org/officeDocument/2006/relationships/slideLayout" Target="../slideLayouts/slideLayout122.xml"/><Relationship Id="rId47" Type="http://schemas.openxmlformats.org/officeDocument/2006/relationships/slideLayout" Target="../slideLayouts/slideLayout127.xml"/><Relationship Id="rId50" Type="http://schemas.openxmlformats.org/officeDocument/2006/relationships/slideLayout" Target="../slideLayouts/slideLayout130.xml"/><Relationship Id="rId55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9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32" Type="http://schemas.openxmlformats.org/officeDocument/2006/relationships/slideLayout" Target="../slideLayouts/slideLayout112.xml"/><Relationship Id="rId37" Type="http://schemas.openxmlformats.org/officeDocument/2006/relationships/slideLayout" Target="../slideLayouts/slideLayout117.xml"/><Relationship Id="rId40" Type="http://schemas.openxmlformats.org/officeDocument/2006/relationships/slideLayout" Target="../slideLayouts/slideLayout120.xml"/><Relationship Id="rId45" Type="http://schemas.openxmlformats.org/officeDocument/2006/relationships/slideLayout" Target="../slideLayouts/slideLayout125.xml"/><Relationship Id="rId53" Type="http://schemas.openxmlformats.org/officeDocument/2006/relationships/slideLayout" Target="../slideLayouts/slideLayout133.xml"/><Relationship Id="rId58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85.xml"/><Relationship Id="rId61" Type="http://schemas.openxmlformats.org/officeDocument/2006/relationships/theme" Target="../theme/theme3.xml"/><Relationship Id="rId1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Relationship Id="rId30" Type="http://schemas.openxmlformats.org/officeDocument/2006/relationships/slideLayout" Target="../slideLayouts/slideLayout110.xml"/><Relationship Id="rId35" Type="http://schemas.openxmlformats.org/officeDocument/2006/relationships/slideLayout" Target="../slideLayouts/slideLayout115.xml"/><Relationship Id="rId43" Type="http://schemas.openxmlformats.org/officeDocument/2006/relationships/slideLayout" Target="../slideLayouts/slideLayout123.xml"/><Relationship Id="rId48" Type="http://schemas.openxmlformats.org/officeDocument/2006/relationships/slideLayout" Target="../slideLayouts/slideLayout128.xml"/><Relationship Id="rId56" Type="http://schemas.openxmlformats.org/officeDocument/2006/relationships/slideLayout" Target="../slideLayouts/slideLayout136.xml"/><Relationship Id="rId8" Type="http://schemas.openxmlformats.org/officeDocument/2006/relationships/slideLayout" Target="../slideLayouts/slideLayout88.xml"/><Relationship Id="rId51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33" Type="http://schemas.openxmlformats.org/officeDocument/2006/relationships/slideLayout" Target="../slideLayouts/slideLayout113.xml"/><Relationship Id="rId38" Type="http://schemas.openxmlformats.org/officeDocument/2006/relationships/slideLayout" Target="../slideLayouts/slideLayout118.xml"/><Relationship Id="rId46" Type="http://schemas.openxmlformats.org/officeDocument/2006/relationships/slideLayout" Target="../slideLayouts/slideLayout126.xml"/><Relationship Id="rId59" Type="http://schemas.openxmlformats.org/officeDocument/2006/relationships/slideLayout" Target="../slideLayouts/slideLayout139.xml"/><Relationship Id="rId20" Type="http://schemas.openxmlformats.org/officeDocument/2006/relationships/slideLayout" Target="../slideLayouts/slideLayout100.xml"/><Relationship Id="rId41" Type="http://schemas.openxmlformats.org/officeDocument/2006/relationships/slideLayout" Target="../slideLayouts/slideLayout121.xml"/><Relationship Id="rId54" Type="http://schemas.openxmlformats.org/officeDocument/2006/relationships/slideLayout" Target="../slideLayouts/slideLayout134.xml"/><Relationship Id="rId62" Type="http://schemas.openxmlformats.org/officeDocument/2006/relationships/image" Target="../media/image1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36" Type="http://schemas.openxmlformats.org/officeDocument/2006/relationships/slideLayout" Target="../slideLayouts/slideLayout116.xml"/><Relationship Id="rId49" Type="http://schemas.openxmlformats.org/officeDocument/2006/relationships/slideLayout" Target="../slideLayouts/slideLayout129.xml"/><Relationship Id="rId57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90.xml"/><Relationship Id="rId31" Type="http://schemas.openxmlformats.org/officeDocument/2006/relationships/slideLayout" Target="../slideLayouts/slideLayout111.xml"/><Relationship Id="rId44" Type="http://schemas.openxmlformats.org/officeDocument/2006/relationships/slideLayout" Target="../slideLayouts/slideLayout124.xml"/><Relationship Id="rId52" Type="http://schemas.openxmlformats.org/officeDocument/2006/relationships/slideLayout" Target="../slideLayouts/slideLayout132.xml"/><Relationship Id="rId6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2B5784-2E39-C84F-9A58-FAF38CD55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noProof="0" dirty="0"/>
              <a:t>Napsauta</a:t>
            </a:r>
            <a:r>
              <a:rPr lang="en-GB" dirty="0"/>
              <a:t> </a:t>
            </a:r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4EEE8-A32B-DD4C-8F27-433EE54F1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65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dirty="0"/>
              <a:t>Ensimmäisen</a:t>
            </a:r>
            <a:r>
              <a:rPr lang="en-GB" dirty="0"/>
              <a:t> </a:t>
            </a:r>
            <a:r>
              <a:rPr lang="en-GB" dirty="0" err="1"/>
              <a:t>tason</a:t>
            </a:r>
            <a:r>
              <a:rPr lang="en-GB" dirty="0"/>
              <a:t> </a:t>
            </a:r>
            <a:r>
              <a:rPr lang="en-GB" dirty="0" err="1"/>
              <a:t>teksti</a:t>
            </a:r>
            <a:r>
              <a:rPr lang="en-GB" dirty="0"/>
              <a:t> 1 2 3 4 5 6 7 8 9 0 % &amp;</a:t>
            </a:r>
          </a:p>
          <a:p>
            <a:pPr lvl="1"/>
            <a:r>
              <a:rPr lang="en-GB" dirty="0" err="1"/>
              <a:t>Toisen</a:t>
            </a:r>
            <a:r>
              <a:rPr lang="en-GB" dirty="0"/>
              <a:t> </a:t>
            </a:r>
            <a:r>
              <a:rPr lang="en-GB" dirty="0" err="1"/>
              <a:t>tason</a:t>
            </a:r>
            <a:r>
              <a:rPr lang="en-GB" dirty="0"/>
              <a:t> </a:t>
            </a:r>
            <a:r>
              <a:rPr lang="en-GB" dirty="0" err="1"/>
              <a:t>teksti</a:t>
            </a:r>
            <a:endParaRPr lang="en-GB" dirty="0"/>
          </a:p>
          <a:p>
            <a:pPr lvl="2"/>
            <a:r>
              <a:rPr lang="en-GB" dirty="0" err="1"/>
              <a:t>Kolmas</a:t>
            </a:r>
            <a:endParaRPr lang="en-GB" dirty="0"/>
          </a:p>
          <a:p>
            <a:pPr lvl="3"/>
            <a:r>
              <a:rPr lang="en-GB" dirty="0" err="1"/>
              <a:t>Neljäs</a:t>
            </a:r>
            <a:endParaRPr lang="en-GB" dirty="0"/>
          </a:p>
          <a:p>
            <a:pPr lvl="4"/>
            <a:r>
              <a:rPr lang="en-GB" dirty="0" err="1"/>
              <a:t>Viides</a:t>
            </a:r>
            <a:endParaRPr lang="en-GB" dirty="0"/>
          </a:p>
          <a:p>
            <a:pPr lvl="5"/>
            <a:r>
              <a:rPr lang="en-GB" dirty="0" err="1"/>
              <a:t>Kuudes</a:t>
            </a:r>
            <a:endParaRPr lang="en-GB" dirty="0"/>
          </a:p>
        </p:txBody>
      </p:sp>
      <p:pic>
        <p:nvPicPr>
          <p:cNvPr id="11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3DB4C5A3-C216-2145-A0CD-E12907EA70DA}"/>
              </a:ext>
            </a:extLst>
          </p:cNvPr>
          <p:cNvPicPr>
            <a:picLocks noChangeAspect="1"/>
          </p:cNvPicPr>
          <p:nvPr userDrawn="1"/>
        </p:nvPicPr>
        <p:blipFill>
          <a:blip r:embed="rId7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0042" y="6314254"/>
            <a:ext cx="1148282" cy="309649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8F0988F-6812-0943-9FF8-AEF56803E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241C40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5734F88-2F76-2245-A7D3-024E42D282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241C40"/>
                </a:solidFill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0B5B881-3C18-DB4B-BA07-9AF98B5D30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241C40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22157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31" r:id="rId2"/>
    <p:sldLayoutId id="2147483753" r:id="rId3"/>
    <p:sldLayoutId id="2147483752" r:id="rId4"/>
    <p:sldLayoutId id="2147483720" r:id="rId5"/>
    <p:sldLayoutId id="2147483733" r:id="rId6"/>
    <p:sldLayoutId id="2147483754" r:id="rId7"/>
    <p:sldLayoutId id="2147483755" r:id="rId8"/>
    <p:sldLayoutId id="2147483716" r:id="rId9"/>
    <p:sldLayoutId id="2147483729" r:id="rId10"/>
    <p:sldLayoutId id="2147483711" r:id="rId11"/>
    <p:sldLayoutId id="2147483717" r:id="rId12"/>
    <p:sldLayoutId id="2147483715" r:id="rId13"/>
    <p:sldLayoutId id="2147483649" r:id="rId14"/>
    <p:sldLayoutId id="2147483651" r:id="rId15"/>
    <p:sldLayoutId id="2147483678" r:id="rId16"/>
    <p:sldLayoutId id="2147483653" r:id="rId17"/>
    <p:sldLayoutId id="2147483697" r:id="rId18"/>
    <p:sldLayoutId id="2147483698" r:id="rId19"/>
    <p:sldLayoutId id="2147483684" r:id="rId20"/>
    <p:sldLayoutId id="2147483696" r:id="rId21"/>
    <p:sldLayoutId id="2147483759" r:id="rId22"/>
    <p:sldLayoutId id="2147483761" r:id="rId23"/>
    <p:sldLayoutId id="2147483763" r:id="rId24"/>
    <p:sldLayoutId id="2147483694" r:id="rId25"/>
    <p:sldLayoutId id="2147483695" r:id="rId26"/>
    <p:sldLayoutId id="2147483692" r:id="rId27"/>
    <p:sldLayoutId id="2147483693" r:id="rId28"/>
    <p:sldLayoutId id="2147483706" r:id="rId29"/>
    <p:sldLayoutId id="2147483709" r:id="rId30"/>
    <p:sldLayoutId id="2147483688" r:id="rId31"/>
    <p:sldLayoutId id="2147483689" r:id="rId32"/>
    <p:sldLayoutId id="2147483734" r:id="rId33"/>
    <p:sldLayoutId id="2147483737" r:id="rId34"/>
    <p:sldLayoutId id="2147483739" r:id="rId35"/>
    <p:sldLayoutId id="2147483743" r:id="rId36"/>
    <p:sldLayoutId id="2147483738" r:id="rId37"/>
    <p:sldLayoutId id="2147483741" r:id="rId38"/>
    <p:sldLayoutId id="2147483740" r:id="rId39"/>
    <p:sldLayoutId id="2147483746" r:id="rId40"/>
    <p:sldLayoutId id="2147483742" r:id="rId41"/>
    <p:sldLayoutId id="2147483745" r:id="rId42"/>
    <p:sldLayoutId id="2147483686" r:id="rId43"/>
    <p:sldLayoutId id="2147483687" r:id="rId44"/>
    <p:sldLayoutId id="2147483657" r:id="rId45"/>
    <p:sldLayoutId id="2147483757" r:id="rId46"/>
    <p:sldLayoutId id="2147483756" r:id="rId47"/>
    <p:sldLayoutId id="2147483658" r:id="rId48"/>
    <p:sldLayoutId id="2147483659" r:id="rId49"/>
    <p:sldLayoutId id="2147483679" r:id="rId50"/>
    <p:sldLayoutId id="2147483703" r:id="rId51"/>
    <p:sldLayoutId id="2147483660" r:id="rId52"/>
    <p:sldLayoutId id="2147483749" r:id="rId53"/>
    <p:sldLayoutId id="2147483664" r:id="rId54"/>
    <p:sldLayoutId id="2147483661" r:id="rId55"/>
    <p:sldLayoutId id="2147483662" r:id="rId56"/>
    <p:sldLayoutId id="2147483663" r:id="rId57"/>
    <p:sldLayoutId id="2147483671" r:id="rId58"/>
    <p:sldLayoutId id="2147483670" r:id="rId59"/>
    <p:sldLayoutId id="2147483669" r:id="rId60"/>
    <p:sldLayoutId id="2147483665" r:id="rId61"/>
    <p:sldLayoutId id="2147483666" r:id="rId62"/>
    <p:sldLayoutId id="2147483667" r:id="rId63"/>
    <p:sldLayoutId id="2147483668" r:id="rId64"/>
    <p:sldLayoutId id="2147483712" r:id="rId65"/>
    <p:sldLayoutId id="2147483724" r:id="rId66"/>
    <p:sldLayoutId id="2147483725" r:id="rId67"/>
    <p:sldLayoutId id="2147483722" r:id="rId68"/>
    <p:sldLayoutId id="2147483713" r:id="rId69"/>
    <p:sldLayoutId id="2147483723" r:id="rId70"/>
    <p:sldLayoutId id="2147483673" r:id="rId71"/>
    <p:sldLayoutId id="2147483750" r:id="rId7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900" b="1" i="0" kern="1200">
          <a:solidFill>
            <a:srgbClr val="241C40"/>
          </a:solidFill>
          <a:latin typeface="+mj-lt"/>
          <a:ea typeface="Microsoft GothicNeo" panose="020B0503020000020004" pitchFamily="34" charset="-127"/>
          <a:cs typeface="Microsoft GothicNeo" panose="020B0503020000020004" pitchFamily="34" charset="-127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buFontTx/>
        <a:buNone/>
        <a:defRPr sz="1800" b="0" i="0" kern="1200">
          <a:solidFill>
            <a:srgbClr val="241C40"/>
          </a:solidFill>
          <a:latin typeface="+mn-lt"/>
          <a:ea typeface="+mn-ea"/>
          <a:cs typeface="+mn-cs"/>
        </a:defRPr>
      </a:lvl1pPr>
      <a:lvl2pPr marL="222250" indent="-222250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•"/>
        <a:tabLst/>
        <a:defRPr sz="1600" b="0" i="0" kern="1200">
          <a:solidFill>
            <a:srgbClr val="241C40"/>
          </a:solidFill>
          <a:latin typeface="+mn-lt"/>
          <a:ea typeface="+mn-ea"/>
          <a:cs typeface="+mn-cs"/>
        </a:defRPr>
      </a:lvl2pPr>
      <a:lvl3pPr marL="452438" indent="-222250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•"/>
        <a:tabLst/>
        <a:defRPr sz="1600" b="0" i="0" kern="1200">
          <a:solidFill>
            <a:srgbClr val="241C40"/>
          </a:solidFill>
          <a:latin typeface="+mn-lt"/>
          <a:ea typeface="+mn-ea"/>
          <a:cs typeface="+mn-cs"/>
        </a:defRPr>
      </a:lvl3pPr>
      <a:lvl4pPr marL="625475" indent="-182563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•"/>
        <a:tabLst/>
        <a:defRPr sz="1400" b="0" i="0" kern="1200">
          <a:solidFill>
            <a:srgbClr val="241C40"/>
          </a:solidFill>
          <a:latin typeface="+mn-lt"/>
          <a:ea typeface="+mn-ea"/>
          <a:cs typeface="+mn-cs"/>
        </a:defRPr>
      </a:lvl4pPr>
      <a:lvl5pPr marL="808038" indent="-176213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•"/>
        <a:tabLst/>
        <a:defRPr sz="1400" b="0" i="0" kern="1200">
          <a:solidFill>
            <a:srgbClr val="241C40"/>
          </a:solidFill>
          <a:latin typeface="+mn-lt"/>
          <a:ea typeface="+mn-ea"/>
          <a:cs typeface="+mn-cs"/>
        </a:defRPr>
      </a:lvl5pPr>
      <a:lvl6pPr marL="981075" indent="-166688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•"/>
        <a:tabLst/>
        <a:defRPr sz="1400" kern="1200">
          <a:solidFill>
            <a:srgbClr val="241C40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7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479" userDrawn="1">
          <p15:clr>
            <a:srgbClr val="F26B43"/>
          </p15:clr>
        </p15:guide>
        <p15:guide id="4" pos="2933" userDrawn="1">
          <p15:clr>
            <a:srgbClr val="F26B43"/>
          </p15:clr>
        </p15:guide>
        <p15:guide id="5" orient="horz" pos="3906" userDrawn="1">
          <p15:clr>
            <a:srgbClr val="F26B43"/>
          </p15:clr>
        </p15:guide>
        <p15:guide id="6" orient="horz" pos="2260" userDrawn="1">
          <p15:clr>
            <a:srgbClr val="F26B43"/>
          </p15:clr>
        </p15:guide>
        <p15:guide id="7" pos="52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2026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33">
          <p15:clr>
            <a:srgbClr val="F26B43"/>
          </p15:clr>
        </p15:guide>
        <p15:guide id="3" pos="6947">
          <p15:clr>
            <a:srgbClr val="F26B43"/>
          </p15:clr>
        </p15:guide>
        <p15:guide id="4" orient="horz" pos="663">
          <p15:clr>
            <a:srgbClr val="F26B43"/>
          </p15:clr>
        </p15:guide>
        <p15:guide id="5" orient="horz" pos="365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2B5784-2E39-C84F-9A58-FAF38CD55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noProof="0"/>
              <a:t>Napsauta</a:t>
            </a:r>
            <a:r>
              <a:rPr lang="en-GB"/>
              <a:t>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4EEE8-A32B-DD4C-8F27-433EE54F1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520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/>
              <a:t>Ensimmäisen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1 2 3 4 5 6 7 8 9 0 % &amp;</a:t>
            </a:r>
            <a:br>
              <a:rPr lang="en-GB"/>
            </a:br>
            <a:r>
              <a:rPr lang="fi-FI" noProof="0"/>
              <a:t>Ensimmäisen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1 2 3 4 5 6 7 8 9 0 % &amp;</a:t>
            </a:r>
          </a:p>
          <a:p>
            <a:pPr lvl="1"/>
            <a:r>
              <a:rPr lang="en-GB" err="1"/>
              <a:t>Toisen</a:t>
            </a:r>
            <a:r>
              <a:rPr lang="en-GB"/>
              <a:t> </a:t>
            </a:r>
            <a:r>
              <a:rPr lang="en-GB" err="1"/>
              <a:t>tason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dfdfds</a:t>
            </a:r>
            <a:br>
              <a:rPr lang="en-GB"/>
            </a:br>
            <a:r>
              <a:rPr lang="en-GB" err="1"/>
              <a:t>fdsfdsfdsfsdf</a:t>
            </a:r>
            <a:endParaRPr lang="en-GB"/>
          </a:p>
          <a:p>
            <a:pPr lvl="2"/>
            <a:r>
              <a:rPr lang="en-GB" err="1"/>
              <a:t>Kolmas</a:t>
            </a:r>
            <a:br>
              <a:rPr lang="en-GB"/>
            </a:br>
            <a:r>
              <a:rPr lang="en-GB" err="1"/>
              <a:t>dsafdfdsf</a:t>
            </a:r>
            <a:endParaRPr lang="en-GB"/>
          </a:p>
          <a:p>
            <a:pPr lvl="3"/>
            <a:r>
              <a:rPr lang="en-GB" err="1"/>
              <a:t>Neljäs</a:t>
            </a:r>
            <a:endParaRPr lang="en-GB"/>
          </a:p>
          <a:p>
            <a:pPr lvl="4"/>
            <a:r>
              <a:rPr lang="en-GB" err="1"/>
              <a:t>Viides</a:t>
            </a:r>
            <a:endParaRPr lang="en-GB"/>
          </a:p>
          <a:p>
            <a:pPr lvl="5"/>
            <a:r>
              <a:rPr lang="en-GB" err="1"/>
              <a:t>Kuudes</a:t>
            </a:r>
            <a:endParaRPr lang="en-GB"/>
          </a:p>
        </p:txBody>
      </p:sp>
      <p:pic>
        <p:nvPicPr>
          <p:cNvPr id="11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3DB4C5A3-C216-2145-A0CD-E12907EA70DA}"/>
              </a:ext>
            </a:extLst>
          </p:cNvPr>
          <p:cNvPicPr>
            <a:picLocks noChangeAspect="1"/>
          </p:cNvPicPr>
          <p:nvPr userDrawn="1"/>
        </p:nvPicPr>
        <p:blipFill>
          <a:blip r:embed="rId6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659" y="6438366"/>
            <a:ext cx="1148282" cy="309649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8F0988F-6812-0943-9FF8-AEF56803E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28.11.2023</a:t>
            </a:fld>
            <a:endParaRPr lang="en-FI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5734F88-2F76-2245-A7D3-024E42D282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0B5B881-3C18-DB4B-BA07-9AF98B5D30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8680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  <p:sldLayoutId id="2147483791" r:id="rId18"/>
    <p:sldLayoutId id="2147483792" r:id="rId19"/>
    <p:sldLayoutId id="2147483793" r:id="rId20"/>
    <p:sldLayoutId id="2147483794" r:id="rId21"/>
    <p:sldLayoutId id="2147483795" r:id="rId22"/>
    <p:sldLayoutId id="2147483796" r:id="rId23"/>
    <p:sldLayoutId id="2147483797" r:id="rId24"/>
    <p:sldLayoutId id="2147483798" r:id="rId25"/>
    <p:sldLayoutId id="2147483799" r:id="rId26"/>
    <p:sldLayoutId id="2147483800" r:id="rId27"/>
    <p:sldLayoutId id="2147483801" r:id="rId28"/>
    <p:sldLayoutId id="2147483802" r:id="rId29"/>
    <p:sldLayoutId id="2147483803" r:id="rId30"/>
    <p:sldLayoutId id="2147483804" r:id="rId31"/>
    <p:sldLayoutId id="2147483805" r:id="rId32"/>
    <p:sldLayoutId id="2147483806" r:id="rId33"/>
    <p:sldLayoutId id="2147483807" r:id="rId34"/>
    <p:sldLayoutId id="2147483808" r:id="rId35"/>
    <p:sldLayoutId id="2147483809" r:id="rId36"/>
    <p:sldLayoutId id="2147483810" r:id="rId37"/>
    <p:sldLayoutId id="2147483811" r:id="rId38"/>
    <p:sldLayoutId id="2147483812" r:id="rId39"/>
    <p:sldLayoutId id="2147483813" r:id="rId40"/>
    <p:sldLayoutId id="2147483814" r:id="rId41"/>
    <p:sldLayoutId id="2147483815" r:id="rId42"/>
    <p:sldLayoutId id="2147483816" r:id="rId43"/>
    <p:sldLayoutId id="2147483817" r:id="rId44"/>
    <p:sldLayoutId id="2147483818" r:id="rId45"/>
    <p:sldLayoutId id="2147483819" r:id="rId46"/>
    <p:sldLayoutId id="2147483820" r:id="rId47"/>
    <p:sldLayoutId id="2147483821" r:id="rId48"/>
    <p:sldLayoutId id="2147483822" r:id="rId49"/>
    <p:sldLayoutId id="2147483823" r:id="rId50"/>
    <p:sldLayoutId id="2147483824" r:id="rId51"/>
    <p:sldLayoutId id="2147483825" r:id="rId52"/>
    <p:sldLayoutId id="2147483826" r:id="rId53"/>
    <p:sldLayoutId id="2147483827" r:id="rId54"/>
    <p:sldLayoutId id="2147483828" r:id="rId55"/>
    <p:sldLayoutId id="2147483829" r:id="rId56"/>
    <p:sldLayoutId id="2147483830" r:id="rId57"/>
    <p:sldLayoutId id="2147483831" r:id="rId58"/>
    <p:sldLayoutId id="2147483832" r:id="rId59"/>
    <p:sldLayoutId id="2147483833" r:id="rId6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900" b="1" i="0" kern="1200">
          <a:solidFill>
            <a:schemeClr val="tx1"/>
          </a:solidFill>
          <a:latin typeface="+mj-lt"/>
          <a:ea typeface="Microsoft GothicNeo" panose="020B0503020000020004" pitchFamily="34" charset="-127"/>
          <a:cs typeface="Microsoft GothicNeo" panose="020B0503020000020004" pitchFamily="34" charset="-127"/>
        </a:defRPr>
      </a:lvl1pPr>
    </p:titleStyle>
    <p:bodyStyle>
      <a:lvl1pPr marL="0" indent="0" algn="l" defTabSz="914400" rtl="0" eaLnBrk="1" latinLnBrk="0" hangingPunct="1">
        <a:lnSpc>
          <a:spcPct val="125000"/>
        </a:lnSpc>
        <a:spcBef>
          <a:spcPts val="1000"/>
        </a:spcBef>
        <a:buFontTx/>
        <a:buNone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222250" indent="-22225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65125" indent="-142875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31763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628650" indent="-90488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801688" indent="-80963" algn="l" defTabSz="914400" rtl="0" eaLnBrk="1" latinLnBrk="0" hangingPunct="1">
        <a:lnSpc>
          <a:spcPct val="125000"/>
        </a:lnSpc>
        <a:spcBef>
          <a:spcPts val="500"/>
        </a:spcBef>
        <a:buFont typeface="Wingdings" pitchFamily="2" charset="2"/>
        <a:buChar char="§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79">
          <p15:clr>
            <a:srgbClr val="F26B43"/>
          </p15:clr>
        </p15:guide>
        <p15:guide id="4" pos="2933">
          <p15:clr>
            <a:srgbClr val="F26B43"/>
          </p15:clr>
        </p15:guide>
        <p15:guide id="5" orient="horz" pos="41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F482E-EA39-03A4-2F44-EB22A4B47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8284" y="1560079"/>
            <a:ext cx="8338556" cy="4616785"/>
          </a:xfrm>
        </p:spPr>
        <p:txBody>
          <a:bodyPr>
            <a:normAutofit fontScale="90000"/>
          </a:bodyPr>
          <a:lstStyle/>
          <a:p>
            <a:r>
              <a:rPr lang="en-US" dirty="0"/>
              <a:t>Significant electricity </a:t>
            </a:r>
            <a:br>
              <a:rPr lang="en-US" dirty="0"/>
            </a:br>
            <a:r>
              <a:rPr lang="en-US" dirty="0"/>
              <a:t>savings with </a:t>
            </a:r>
            <a:br>
              <a:rPr lang="en-US" dirty="0"/>
            </a:br>
            <a:r>
              <a:rPr lang="en-US" dirty="0"/>
              <a:t>info nudging </a:t>
            </a:r>
            <a:br>
              <a:rPr lang="en-US" dirty="0"/>
            </a:br>
            <a:r>
              <a:rPr lang="en-US" dirty="0"/>
              <a:t>during the energy crisis </a:t>
            </a:r>
            <a:br>
              <a:rPr lang="en-US" dirty="0"/>
            </a:br>
            <a:r>
              <a:rPr lang="en-US" dirty="0"/>
              <a:t>in Finland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2000" b="0" i="1" dirty="0"/>
              <a:t>Leila Timonen, Päivi Suur-Uski</a:t>
            </a:r>
            <a:endParaRPr lang="en-FI" sz="2000" dirty="0"/>
          </a:p>
        </p:txBody>
      </p:sp>
      <p:grpSp>
        <p:nvGrpSpPr>
          <p:cNvPr id="9" name="Ryhmä 8">
            <a:extLst>
              <a:ext uri="{FF2B5EF4-FFF2-40B4-BE49-F238E27FC236}">
                <a16:creationId xmlns:a16="http://schemas.microsoft.com/office/drawing/2014/main" id="{33CBF8D9-0ADC-0E8E-580E-8F234E8DECCD}"/>
              </a:ext>
            </a:extLst>
          </p:cNvPr>
          <p:cNvGrpSpPr/>
          <p:nvPr/>
        </p:nvGrpSpPr>
        <p:grpSpPr>
          <a:xfrm>
            <a:off x="3048292" y="3988213"/>
            <a:ext cx="4329270" cy="1037880"/>
            <a:chOff x="3048292" y="4144496"/>
            <a:chExt cx="4329270" cy="1037880"/>
          </a:xfrm>
        </p:grpSpPr>
        <p:pic>
          <p:nvPicPr>
            <p:cNvPr id="6" name="Kuva 5">
              <a:extLst>
                <a:ext uri="{FF2B5EF4-FFF2-40B4-BE49-F238E27FC236}">
                  <a16:creationId xmlns:a16="http://schemas.microsoft.com/office/drawing/2014/main" id="{20049991-9764-8476-F566-90DD54616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048292" y="4144496"/>
              <a:ext cx="2139528" cy="1037880"/>
            </a:xfrm>
            <a:prstGeom prst="rect">
              <a:avLst/>
            </a:prstGeom>
          </p:spPr>
        </p:pic>
        <p:pic>
          <p:nvPicPr>
            <p:cNvPr id="8" name="Kuva 7">
              <a:extLst>
                <a:ext uri="{FF2B5EF4-FFF2-40B4-BE49-F238E27FC236}">
                  <a16:creationId xmlns:a16="http://schemas.microsoft.com/office/drawing/2014/main" id="{F244C01A-91D9-6EAE-30E9-AD6FA5F52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76754" y="4239464"/>
              <a:ext cx="1800808" cy="847943"/>
            </a:xfrm>
            <a:prstGeom prst="rect">
              <a:avLst/>
            </a:prstGeom>
          </p:spPr>
        </p:pic>
      </p:grpSp>
      <p:sp>
        <p:nvSpPr>
          <p:cNvPr id="3" name="Tekstiruutu 2">
            <a:extLst>
              <a:ext uri="{FF2B5EF4-FFF2-40B4-BE49-F238E27FC236}">
                <a16:creationId xmlns:a16="http://schemas.microsoft.com/office/drawing/2014/main" id="{ADB7A1F4-5C1B-3296-C248-0F39E2F193F9}"/>
              </a:ext>
            </a:extLst>
          </p:cNvPr>
          <p:cNvSpPr txBox="1"/>
          <p:nvPr/>
        </p:nvSpPr>
        <p:spPr>
          <a:xfrm>
            <a:off x="8057072" y="412491"/>
            <a:ext cx="33243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Campaign for public awareness and action in Finland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Oct 2022 – April 2023</a:t>
            </a: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9098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kuvakaappaus&#10;&#10;Kuvaus luotu automaattisesti">
            <a:extLst>
              <a:ext uri="{FF2B5EF4-FFF2-40B4-BE49-F238E27FC236}">
                <a16:creationId xmlns:a16="http://schemas.microsoft.com/office/drawing/2014/main" id="{4C5CECBE-5925-0697-20ED-16B284E78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4102B02D-BECE-1A4A-16FE-0E7ADEBB5330}"/>
              </a:ext>
            </a:extLst>
          </p:cNvPr>
          <p:cNvSpPr txBox="1"/>
          <p:nvPr/>
        </p:nvSpPr>
        <p:spPr>
          <a:xfrm>
            <a:off x="158620" y="131002"/>
            <a:ext cx="11851900" cy="49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205D">
                    <a:lumMod val="50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Motiva – a Sustainable Development Company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1D3E6242-A816-5196-88A1-92BCABF9836D}"/>
              </a:ext>
            </a:extLst>
          </p:cNvPr>
          <p:cNvSpPr txBox="1"/>
          <p:nvPr/>
        </p:nvSpPr>
        <p:spPr>
          <a:xfrm>
            <a:off x="428369" y="950372"/>
            <a:ext cx="5641848" cy="885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A205D"/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Speeding up the shift towards a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A205D"/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A205D"/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sustainable society and lifestyle.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4A205D"/>
              </a:solidFill>
              <a:effectLst/>
              <a:uLnTx/>
              <a:uFillTx/>
              <a:latin typeface="Lucida Sans" panose="020B0602030504020204" pitchFamily="34" charset="77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F158904-5988-782C-C4A1-BA41566B9370}"/>
              </a:ext>
            </a:extLst>
          </p:cNvPr>
          <p:cNvSpPr txBox="1"/>
          <p:nvPr/>
        </p:nvSpPr>
        <p:spPr>
          <a:xfrm>
            <a:off x="428369" y="1545842"/>
            <a:ext cx="3913632" cy="1901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A205D">
                    <a:lumMod val="50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Motiva is an effective and impartial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A205D">
                    <a:lumMod val="50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A205D">
                    <a:lumMod val="50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builder and leader of sustainable ecosystems.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A205D">
                    <a:lumMod val="50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We bring together public,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A205D">
                    <a:lumMod val="50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private and third sector actors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A205D">
                    <a:lumMod val="50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to develop and implement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A205D">
                    <a:lumMod val="50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new scalable solutions.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4A205D"/>
              </a:solidFill>
              <a:effectLst/>
              <a:uLnTx/>
              <a:uFillTx/>
              <a:latin typeface="Lucida Sans" panose="020B0602030504020204" pitchFamily="34" charset="77"/>
              <a:ea typeface="+mn-ea"/>
              <a:cs typeface="+mn-cs"/>
            </a:endParaRP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306F5C3B-4879-622A-82CE-D48CBF0B5E67}"/>
              </a:ext>
            </a:extLst>
          </p:cNvPr>
          <p:cNvSpPr/>
          <p:nvPr/>
        </p:nvSpPr>
        <p:spPr>
          <a:xfrm>
            <a:off x="9948672" y="6160990"/>
            <a:ext cx="1124712" cy="60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" panose="020B0503020204020204"/>
              <a:ea typeface="+mn-ea"/>
              <a:cs typeface="+mn-cs"/>
            </a:endParaRPr>
          </a:p>
        </p:txBody>
      </p:sp>
      <p:sp>
        <p:nvSpPr>
          <p:cNvPr id="29" name="Tekstiruutu 28">
            <a:extLst>
              <a:ext uri="{FF2B5EF4-FFF2-40B4-BE49-F238E27FC236}">
                <a16:creationId xmlns:a16="http://schemas.microsoft.com/office/drawing/2014/main" id="{FA125524-03DD-317A-1ED4-27A6C400E7A8}"/>
              </a:ext>
            </a:extLst>
          </p:cNvPr>
          <p:cNvSpPr txBox="1"/>
          <p:nvPr/>
        </p:nvSpPr>
        <p:spPr>
          <a:xfrm>
            <a:off x="10085708" y="6140636"/>
            <a:ext cx="1051560" cy="627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991A42"/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Sustainable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srgbClr val="991A42"/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 </a:t>
            </a:r>
            <a:r>
              <a:rPr kumimoji="0" lang="fi-FI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991A42"/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Development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srgbClr val="991A42"/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 </a:t>
            </a:r>
            <a:r>
              <a:rPr kumimoji="0" lang="fi-FI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991A42"/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t>Goals</a:t>
            </a:r>
            <a:endParaRPr kumimoji="0" lang="fi-FI" sz="1000" b="1" i="0" u="none" strike="noStrike" kern="1200" cap="none" spc="0" normalizeH="0" baseline="0" noProof="0" dirty="0">
              <a:ln>
                <a:noFill/>
              </a:ln>
              <a:solidFill>
                <a:srgbClr val="991A42"/>
              </a:solidFill>
              <a:effectLst/>
              <a:uLnTx/>
              <a:uFillTx/>
              <a:latin typeface="Lucida Sans" panose="020B0602030504020204" pitchFamily="34" charset="77"/>
              <a:ea typeface="+mn-ea"/>
              <a:cs typeface="+mn-cs"/>
            </a:endParaRPr>
          </a:p>
        </p:txBody>
      </p:sp>
      <p:grpSp>
        <p:nvGrpSpPr>
          <p:cNvPr id="14" name="Ryhmä 13">
            <a:extLst>
              <a:ext uri="{FF2B5EF4-FFF2-40B4-BE49-F238E27FC236}">
                <a16:creationId xmlns:a16="http://schemas.microsoft.com/office/drawing/2014/main" id="{D74BFAD8-1ED9-8595-1160-F3D1EB35E673}"/>
              </a:ext>
            </a:extLst>
          </p:cNvPr>
          <p:cNvGrpSpPr/>
          <p:nvPr/>
        </p:nvGrpSpPr>
        <p:grpSpPr>
          <a:xfrm>
            <a:off x="4487069" y="4437222"/>
            <a:ext cx="3217862" cy="1402661"/>
            <a:chOff x="-722882" y="2370618"/>
            <a:chExt cx="3217862" cy="1402661"/>
          </a:xfrm>
        </p:grpSpPr>
        <p:sp>
          <p:nvSpPr>
            <p:cNvPr id="2" name="Tekstiruutu 3">
              <a:extLst>
                <a:ext uri="{FF2B5EF4-FFF2-40B4-BE49-F238E27FC236}">
                  <a16:creationId xmlns:a16="http://schemas.microsoft.com/office/drawing/2014/main" id="{ED204727-B148-4921-7E9E-550D97A45628}"/>
                </a:ext>
              </a:extLst>
            </p:cNvPr>
            <p:cNvSpPr txBox="1"/>
            <p:nvPr/>
          </p:nvSpPr>
          <p:spPr>
            <a:xfrm>
              <a:off x="22449" y="2370618"/>
              <a:ext cx="1727200" cy="757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4000" b="1" dirty="0">
                  <a:solidFill>
                    <a:schemeClr val="bg1"/>
                  </a:solidFill>
                  <a:latin typeface="Lucida Sans" panose="020B0602030504020204" pitchFamily="34" charset="77"/>
                </a:rPr>
                <a:t>100%</a:t>
              </a:r>
              <a:endParaRPr lang="en-FI" sz="4000" b="1" dirty="0">
                <a:solidFill>
                  <a:schemeClr val="bg1"/>
                </a:solidFill>
                <a:latin typeface="Lucida Sans" panose="020B0602030504020204" pitchFamily="34" charset="77"/>
              </a:endParaRPr>
            </a:p>
          </p:txBody>
        </p:sp>
        <p:sp>
          <p:nvSpPr>
            <p:cNvPr id="12" name="Tekstiruutu 7">
              <a:extLst>
                <a:ext uri="{FF2B5EF4-FFF2-40B4-BE49-F238E27FC236}">
                  <a16:creationId xmlns:a16="http://schemas.microsoft.com/office/drawing/2014/main" id="{CCEFA2AB-09A8-312D-9AA2-FAA5676F54E0}"/>
                </a:ext>
              </a:extLst>
            </p:cNvPr>
            <p:cNvSpPr txBox="1"/>
            <p:nvPr/>
          </p:nvSpPr>
          <p:spPr>
            <a:xfrm>
              <a:off x="-722882" y="3047952"/>
              <a:ext cx="3217862" cy="72532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dirty="0">
                  <a:solidFill>
                    <a:schemeClr val="bg1"/>
                  </a:solidFill>
                  <a:latin typeface="Lucida Sans"/>
                </a:rPr>
                <a:t>State-owned sustainable development company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5328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FEFF5DF1-54A9-E322-99EF-DBD824F5CB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02102" y="2800596"/>
            <a:ext cx="3267974" cy="2951785"/>
          </a:xfrm>
        </p:spPr>
        <p:txBody>
          <a:bodyPr anchor="t">
            <a:normAutofit lnSpcReduction="10000"/>
          </a:bodyPr>
          <a:lstStyle/>
          <a:p>
            <a:pPr algn="l"/>
            <a:r>
              <a:rPr lang="fi-FI" sz="3200" dirty="0" err="1"/>
              <a:t>Why</a:t>
            </a:r>
            <a:r>
              <a:rPr lang="fi-FI" sz="3200" dirty="0"/>
              <a:t>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dirty="0"/>
              <a:t>harm caused by the war to the energy market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dirty="0"/>
              <a:t>rapid rise in energy prices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dirty="0"/>
              <a:t>uncertainty about the sufficiency of electricity during the heating season</a:t>
            </a:r>
            <a:endParaRPr lang="en-GB" sz="2000" b="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4EF1154-9E29-A8B4-539C-09AA1A6B5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44198" y="578401"/>
            <a:ext cx="4503604" cy="2120603"/>
          </a:xfrm>
          <a:prstGeom prst="rect">
            <a:avLst/>
          </a:prstGeom>
        </p:spPr>
      </p:pic>
      <p:sp>
        <p:nvSpPr>
          <p:cNvPr id="4" name="Tekstin paikkamerkki 1">
            <a:extLst>
              <a:ext uri="{FF2B5EF4-FFF2-40B4-BE49-F238E27FC236}">
                <a16:creationId xmlns:a16="http://schemas.microsoft.com/office/drawing/2014/main" id="{CD288D17-7756-FE86-CF62-0D3DF633B44F}"/>
              </a:ext>
            </a:extLst>
          </p:cNvPr>
          <p:cNvSpPr txBox="1">
            <a:spLocks/>
          </p:cNvSpPr>
          <p:nvPr/>
        </p:nvSpPr>
        <p:spPr>
          <a:xfrm>
            <a:off x="4462013" y="2800595"/>
            <a:ext cx="3267974" cy="2951785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3200" b="1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widely reaching campaign with a simple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storybackground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means for quick energy saving measures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joint responsibility and the possibility of being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part of solution in combating the threat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114074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kstin paikkamerkki 1">
            <a:extLst>
              <a:ext uri="{FF2B5EF4-FFF2-40B4-BE49-F238E27FC236}">
                <a16:creationId xmlns:a16="http://schemas.microsoft.com/office/drawing/2014/main" id="{E5217431-0A71-B50C-B598-BC807CA892A6}"/>
              </a:ext>
            </a:extLst>
          </p:cNvPr>
          <p:cNvSpPr txBox="1">
            <a:spLocks/>
          </p:cNvSpPr>
          <p:nvPr/>
        </p:nvSpPr>
        <p:spPr>
          <a:xfrm>
            <a:off x="7921923" y="2800593"/>
            <a:ext cx="3413185" cy="3479006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</a:t>
            </a:r>
            <a:r>
              <a:rPr kumimoji="0" lang="fi-FI" sz="3200" b="1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 responsibility in the Ministry of Labor and Economy, strong investment by the Energy Authority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coordination of the campaign was managed by Motiva, a state-owned sustainable development company that provides energy advice to households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114074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096C9909-D27C-0414-D05F-DC657BA31FEF}"/>
              </a:ext>
            </a:extLst>
          </p:cNvPr>
          <p:cNvSpPr txBox="1">
            <a:spLocks/>
          </p:cNvSpPr>
          <p:nvPr/>
        </p:nvSpPr>
        <p:spPr>
          <a:xfrm>
            <a:off x="838200" y="6117663"/>
            <a:ext cx="10515600" cy="527050"/>
          </a:xfrm>
          <a:prstGeom prst="rect">
            <a:avLst/>
          </a:prstGeom>
        </p:spPr>
        <p:txBody>
          <a:bodyPr anchor="ctr">
            <a:normAutofit fontScale="4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Motiva, the Ministry of Economic Affairs and Employment of Finland, the Ministry of the Environment, </a:t>
            </a:r>
            <a:br>
              <a:rPr lang="en-GB"/>
            </a:br>
            <a:r>
              <a:rPr lang="en-GB"/>
              <a:t>the Prime Minister’s Office, the Finnish Innovation Fund Sitra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4975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BCA534-389E-D859-C22C-46134F6B4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904019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DBF6AB29-6161-5E9B-2C57-D97C7160796D}"/>
              </a:ext>
            </a:extLst>
          </p:cNvPr>
          <p:cNvSpPr txBox="1"/>
          <p:nvPr/>
        </p:nvSpPr>
        <p:spPr>
          <a:xfrm>
            <a:off x="2662686" y="816899"/>
            <a:ext cx="6866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Will</a:t>
            </a:r>
            <a:r>
              <a:rPr kumimoji="0" lang="fi-FI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 </a:t>
            </a:r>
            <a:r>
              <a:rPr kumimoji="0" lang="fi-FI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there</a:t>
            </a:r>
            <a:r>
              <a:rPr kumimoji="0" lang="fi-FI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 </a:t>
            </a:r>
            <a:r>
              <a:rPr kumimoji="0" lang="fi-FI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be</a:t>
            </a:r>
            <a:r>
              <a:rPr kumimoji="0" lang="fi-FI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 </a:t>
            </a:r>
            <a:r>
              <a:rPr kumimoji="0" lang="fi-FI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enough</a:t>
            </a:r>
            <a:r>
              <a:rPr kumimoji="0" lang="fi-FI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 </a:t>
            </a:r>
            <a:r>
              <a:rPr kumimoji="0" lang="fi-FI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energy</a:t>
            </a:r>
            <a:r>
              <a:rPr kumimoji="0" lang="fi-FI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2A00989-D2A6-9D71-DB40-617AB0AD0441}"/>
              </a:ext>
            </a:extLst>
          </p:cNvPr>
          <p:cNvSpPr txBox="1"/>
          <p:nvPr/>
        </p:nvSpPr>
        <p:spPr>
          <a:xfrm>
            <a:off x="681519" y="4007302"/>
            <a:ext cx="10828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Now</a:t>
            </a:r>
            <a:r>
              <a:rPr kumimoji="0" lang="fi-FI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it is </a:t>
            </a:r>
            <a:r>
              <a:rPr kumimoji="0" lang="fi-FI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time</a:t>
            </a:r>
            <a:r>
              <a:rPr kumimoji="0" lang="fi-FI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to </a:t>
            </a:r>
            <a:r>
              <a:rPr kumimoji="0" lang="fi-FI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keep</a:t>
            </a:r>
            <a:r>
              <a:rPr kumimoji="0" lang="fi-FI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it cool.</a:t>
            </a:r>
          </a:p>
        </p:txBody>
      </p:sp>
    </p:spTree>
    <p:extLst>
      <p:ext uri="{BB962C8B-B14F-4D97-AF65-F5344CB8AC3E}">
        <p14:creationId xmlns:p14="http://schemas.microsoft.com/office/powerpoint/2010/main" val="1339996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FEFF5DF1-54A9-E322-99EF-DBD824F5CB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02102" y="2800596"/>
            <a:ext cx="5441830" cy="2951785"/>
          </a:xfrm>
        </p:spPr>
        <p:txBody>
          <a:bodyPr anchor="t">
            <a:normAutofit/>
          </a:bodyPr>
          <a:lstStyle/>
          <a:p>
            <a:pPr algn="l"/>
            <a:r>
              <a:rPr lang="fi-FI" sz="3200" dirty="0"/>
              <a:t>Short-</a:t>
            </a:r>
            <a:r>
              <a:rPr lang="fi-FI" sz="3200" dirty="0" err="1"/>
              <a:t>term</a:t>
            </a:r>
            <a:r>
              <a:rPr lang="fi-FI" sz="3200" dirty="0"/>
              <a:t> </a:t>
            </a:r>
            <a:r>
              <a:rPr lang="fi-FI" sz="3200" dirty="0" err="1"/>
              <a:t>goal</a:t>
            </a:r>
            <a:endParaRPr lang="fi-FI" sz="32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dirty="0"/>
              <a:t>Energy saving and balancing out peaks </a:t>
            </a:r>
            <a:br>
              <a:rPr lang="en-US" sz="2000" b="0" dirty="0"/>
            </a:br>
            <a:r>
              <a:rPr lang="en-US" sz="2000" b="0" dirty="0"/>
              <a:t>in energy consumption.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dirty="0"/>
              <a:t>To ensure there will be enough energy</a:t>
            </a:r>
            <a:br>
              <a:rPr lang="en-US" sz="2000" b="0" dirty="0"/>
            </a:br>
            <a:r>
              <a:rPr lang="en-US" sz="2000" b="0" dirty="0"/>
              <a:t>for all of us.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dirty="0"/>
              <a:t>To get over 95% of Finnish households to save energy and cut down on their consumption by 5% during peak hours.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4EF1154-9E29-A8B4-539C-09AA1A6B5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44198" y="578401"/>
            <a:ext cx="4503604" cy="2120603"/>
          </a:xfrm>
          <a:prstGeom prst="rect">
            <a:avLst/>
          </a:prstGeom>
        </p:spPr>
      </p:pic>
      <p:sp>
        <p:nvSpPr>
          <p:cNvPr id="6" name="Tekstin paikkamerkki 1">
            <a:extLst>
              <a:ext uri="{FF2B5EF4-FFF2-40B4-BE49-F238E27FC236}">
                <a16:creationId xmlns:a16="http://schemas.microsoft.com/office/drawing/2014/main" id="{DF57E47C-79DC-3A41-0BD5-C89D16CA2620}"/>
              </a:ext>
            </a:extLst>
          </p:cNvPr>
          <p:cNvSpPr txBox="1">
            <a:spLocks/>
          </p:cNvSpPr>
          <p:nvPr/>
        </p:nvSpPr>
        <p:spPr>
          <a:xfrm>
            <a:off x="6640902" y="2800596"/>
            <a:ext cx="4832230" cy="29517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3200" b="1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Long-</a:t>
            </a:r>
            <a:r>
              <a:rPr kumimoji="0" lang="fi-FI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</a:t>
            </a:r>
            <a:r>
              <a:rPr kumimoji="0" lang="fi-FI" sz="3200" b="1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fi-FI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</a:t>
            </a:r>
            <a:endParaRPr kumimoji="0" lang="fi-FI" sz="3200" b="1" i="0" u="none" strike="noStrike" kern="1200" cap="none" spc="0" normalizeH="0" baseline="0" noProof="0" dirty="0">
              <a:ln>
                <a:noFill/>
              </a:ln>
              <a:solidFill>
                <a:srgbClr val="114074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long term, the aim is to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permanently lower energy consumption and make Finnish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homes energy-efficient.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407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Temporal control of electricity usage based on supply and price.</a:t>
            </a:r>
          </a:p>
        </p:txBody>
      </p:sp>
    </p:spTree>
    <p:extLst>
      <p:ext uri="{BB962C8B-B14F-4D97-AF65-F5344CB8AC3E}">
        <p14:creationId xmlns:p14="http://schemas.microsoft.com/office/powerpoint/2010/main" val="3186913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teksti, kuvakaappaus, Fontti, muotoilu&#10;&#10;Kuvaus luotu automaattisesti">
            <a:extLst>
              <a:ext uri="{FF2B5EF4-FFF2-40B4-BE49-F238E27FC236}">
                <a16:creationId xmlns:a16="http://schemas.microsoft.com/office/drawing/2014/main" id="{C217BD79-30C0-BB04-C629-0FB07A8CF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885"/>
            <a:ext cx="12192000" cy="6564230"/>
          </a:xfrm>
          <a:prstGeom prst="rect">
            <a:avLst/>
          </a:prstGeom>
        </p:spPr>
      </p:pic>
      <p:sp>
        <p:nvSpPr>
          <p:cNvPr id="8" name="Tekstin paikkamerkki 1">
            <a:extLst>
              <a:ext uri="{FF2B5EF4-FFF2-40B4-BE49-F238E27FC236}">
                <a16:creationId xmlns:a16="http://schemas.microsoft.com/office/drawing/2014/main" id="{EAEB31DD-F85C-1FA3-EA97-B3744A4D06E3}"/>
              </a:ext>
            </a:extLst>
          </p:cNvPr>
          <p:cNvSpPr txBox="1">
            <a:spLocks/>
          </p:cNvSpPr>
          <p:nvPr/>
        </p:nvSpPr>
        <p:spPr>
          <a:xfrm>
            <a:off x="453965" y="766366"/>
            <a:ext cx="9334500" cy="125888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</a:rPr>
              <a:t>Results</a:t>
            </a:r>
            <a:endParaRPr lang="fi-FI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902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2D1A9C1A-CC3B-3983-32C0-397EDBA811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0802" y="773492"/>
            <a:ext cx="7130622" cy="125888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Change in electricity consumption, industry and other consumption compared to the time of the previous year</a:t>
            </a:r>
            <a:endParaRPr lang="fi-FI" dirty="0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81DFFF5B-CD62-1084-2586-C77E73682CE2}"/>
              </a:ext>
            </a:extLst>
          </p:cNvPr>
          <p:cNvGrpSpPr/>
          <p:nvPr/>
        </p:nvGrpSpPr>
        <p:grpSpPr>
          <a:xfrm>
            <a:off x="577969" y="1840829"/>
            <a:ext cx="5917721" cy="3405364"/>
            <a:chOff x="577969" y="1840829"/>
            <a:chExt cx="5917721" cy="3405364"/>
          </a:xfrm>
        </p:grpSpPr>
        <p:pic>
          <p:nvPicPr>
            <p:cNvPr id="4" name="Kuva 3" descr="Kuva, joka sisältää kohteen teksti, kuvakaappaus, Fontti, numero&#10;&#10;Kuvaus luotu automaattisesti">
              <a:extLst>
                <a:ext uri="{FF2B5EF4-FFF2-40B4-BE49-F238E27FC236}">
                  <a16:creationId xmlns:a16="http://schemas.microsoft.com/office/drawing/2014/main" id="{8162BCB5-9A68-7875-BD36-84B640BE96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20" t="13847" r="1802" b="531"/>
            <a:stretch/>
          </p:blipFill>
          <p:spPr bwMode="auto">
            <a:xfrm>
              <a:off x="577969" y="1840829"/>
              <a:ext cx="5917721" cy="3405364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grpSp>
          <p:nvGrpSpPr>
            <p:cNvPr id="9" name="Ryhmä 8">
              <a:extLst>
                <a:ext uri="{FF2B5EF4-FFF2-40B4-BE49-F238E27FC236}">
                  <a16:creationId xmlns:a16="http://schemas.microsoft.com/office/drawing/2014/main" id="{A8E08FBD-5935-6AFB-E5C5-2A6280D8D25D}"/>
                </a:ext>
              </a:extLst>
            </p:cNvPr>
            <p:cNvGrpSpPr/>
            <p:nvPr/>
          </p:nvGrpSpPr>
          <p:grpSpPr>
            <a:xfrm>
              <a:off x="2676345" y="4994275"/>
              <a:ext cx="3569180" cy="251918"/>
              <a:chOff x="2676345" y="4994275"/>
              <a:chExt cx="3569180" cy="251918"/>
            </a:xfrm>
          </p:grpSpPr>
          <p:sp>
            <p:nvSpPr>
              <p:cNvPr id="5" name="Tekstin paikkamerkki 2">
                <a:extLst>
                  <a:ext uri="{FF2B5EF4-FFF2-40B4-BE49-F238E27FC236}">
                    <a16:creationId xmlns:a16="http://schemas.microsoft.com/office/drawing/2014/main" id="{C3A92171-02D9-E024-7E76-EC758D4D8F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78091" y="4994275"/>
                <a:ext cx="758738" cy="24326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anchor="ctr">
                <a:noAutofit/>
              </a:bodyPr>
              <a:lstStyle>
                <a:lvl1pPr marL="0" indent="0" algn="ctr" defTabSz="914400" rtl="0" eaLnBrk="1" latinLnBrk="0" hangingPunct="1">
                  <a:lnSpc>
                    <a:spcPts val="2800"/>
                  </a:lnSpc>
                  <a:spcBef>
                    <a:spcPts val="1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 lang="en-GB" sz="2000" b="0" i="0" u="none" strike="noStrike" kern="1200" spc="0" baseline="0" smtClean="0">
                    <a:solidFill>
                      <a:schemeClr val="tx1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1200"/>
                  </a:lnSpc>
                  <a:spcBef>
                    <a:spcPts val="0"/>
                  </a:spcBef>
                </a:pPr>
                <a:r>
                  <a:rPr lang="en-US" sz="1200" dirty="0"/>
                  <a:t>Industry</a:t>
                </a:r>
                <a:endParaRPr lang="fi-FI" sz="1200" dirty="0"/>
              </a:p>
            </p:txBody>
          </p:sp>
          <p:sp>
            <p:nvSpPr>
              <p:cNvPr id="6" name="Tekstin paikkamerkki 2">
                <a:extLst>
                  <a:ext uri="{FF2B5EF4-FFF2-40B4-BE49-F238E27FC236}">
                    <a16:creationId xmlns:a16="http://schemas.microsoft.com/office/drawing/2014/main" id="{0C4EA97B-F5FC-B315-448D-9B8EF40706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36829" y="5002926"/>
                <a:ext cx="2708696" cy="24326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anchor="ctr">
                <a:noAutofit/>
              </a:bodyPr>
              <a:lstStyle>
                <a:lvl1pPr marL="0" indent="0" algn="ctr" defTabSz="914400" rtl="0" eaLnBrk="1" latinLnBrk="0" hangingPunct="1">
                  <a:lnSpc>
                    <a:spcPts val="2800"/>
                  </a:lnSpc>
                  <a:spcBef>
                    <a:spcPts val="1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 lang="en-GB" sz="2000" b="0" i="0" u="none" strike="noStrike" kern="1200" spc="0" baseline="0" smtClean="0">
                    <a:solidFill>
                      <a:schemeClr val="tx1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1200"/>
                  </a:lnSpc>
                  <a:spcBef>
                    <a:spcPts val="0"/>
                  </a:spcBef>
                </a:pPr>
                <a:r>
                  <a:rPr lang="en-US" sz="1200" dirty="0"/>
                  <a:t>      Other consumption</a:t>
                </a:r>
                <a:endParaRPr lang="fi-FI" sz="1200" dirty="0"/>
              </a:p>
            </p:txBody>
          </p:sp>
          <p:sp>
            <p:nvSpPr>
              <p:cNvPr id="7" name="Suorakulmio 6">
                <a:extLst>
                  <a:ext uri="{FF2B5EF4-FFF2-40B4-BE49-F238E27FC236}">
                    <a16:creationId xmlns:a16="http://schemas.microsoft.com/office/drawing/2014/main" id="{7FE6A908-6B41-3F32-D789-AA5AD320D03A}"/>
                  </a:ext>
                </a:extLst>
              </p:cNvPr>
              <p:cNvSpPr/>
              <p:nvPr/>
            </p:nvSpPr>
            <p:spPr>
              <a:xfrm>
                <a:off x="2676345" y="5025355"/>
                <a:ext cx="150962" cy="15096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8" name="Suorakulmio 7">
                <a:extLst>
                  <a:ext uri="{FF2B5EF4-FFF2-40B4-BE49-F238E27FC236}">
                    <a16:creationId xmlns:a16="http://schemas.microsoft.com/office/drawing/2014/main" id="{E8DBAA14-DF39-BAFD-D64C-2C88D7E6075B}"/>
                  </a:ext>
                </a:extLst>
              </p:cNvPr>
              <p:cNvSpPr/>
              <p:nvPr/>
            </p:nvSpPr>
            <p:spPr>
              <a:xfrm>
                <a:off x="3704380" y="5040427"/>
                <a:ext cx="150962" cy="15096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</p:grpSp>
      </p:grp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C54B4737-A057-67E1-7D85-B81CCBD6229A}"/>
              </a:ext>
            </a:extLst>
          </p:cNvPr>
          <p:cNvSpPr txBox="1">
            <a:spLocks/>
          </p:cNvSpPr>
          <p:nvPr/>
        </p:nvSpPr>
        <p:spPr>
          <a:xfrm>
            <a:off x="577969" y="5277273"/>
            <a:ext cx="2708696" cy="243267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ts val="28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000" b="0" i="0" u="none" strike="noStrike" kern="1200" spc="0" baseline="0" smtClean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200"/>
              </a:lnSpc>
              <a:spcBef>
                <a:spcPts val="0"/>
              </a:spcBef>
            </a:pPr>
            <a:r>
              <a:rPr lang="en-US" sz="1100" i="1" dirty="0"/>
              <a:t>Source: The Finnish Energy</a:t>
            </a:r>
            <a:endParaRPr lang="fi-FI" sz="1100" i="1" dirty="0"/>
          </a:p>
        </p:txBody>
      </p:sp>
      <p:grpSp>
        <p:nvGrpSpPr>
          <p:cNvPr id="14" name="Ryhmä 13">
            <a:extLst>
              <a:ext uri="{FF2B5EF4-FFF2-40B4-BE49-F238E27FC236}">
                <a16:creationId xmlns:a16="http://schemas.microsoft.com/office/drawing/2014/main" id="{D544A034-C47E-9D21-5872-84EDD09D99E8}"/>
              </a:ext>
            </a:extLst>
          </p:cNvPr>
          <p:cNvGrpSpPr/>
          <p:nvPr/>
        </p:nvGrpSpPr>
        <p:grpSpPr>
          <a:xfrm>
            <a:off x="6750057" y="1495447"/>
            <a:ext cx="4908656" cy="4488581"/>
            <a:chOff x="7806457" y="441366"/>
            <a:chExt cx="4264738" cy="3792966"/>
          </a:xfrm>
        </p:grpSpPr>
        <p:sp>
          <p:nvSpPr>
            <p:cNvPr id="15" name="Puhekupla: Soikea 14">
              <a:extLst>
                <a:ext uri="{FF2B5EF4-FFF2-40B4-BE49-F238E27FC236}">
                  <a16:creationId xmlns:a16="http://schemas.microsoft.com/office/drawing/2014/main" id="{3901CBAC-4279-E02A-F761-EC70980ED295}"/>
                </a:ext>
              </a:extLst>
            </p:cNvPr>
            <p:cNvSpPr/>
            <p:nvPr/>
          </p:nvSpPr>
          <p:spPr>
            <a:xfrm>
              <a:off x="7806457" y="441366"/>
              <a:ext cx="4217365" cy="3720731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kstiruutu 15">
              <a:extLst>
                <a:ext uri="{FF2B5EF4-FFF2-40B4-BE49-F238E27FC236}">
                  <a16:creationId xmlns:a16="http://schemas.microsoft.com/office/drawing/2014/main" id="{0CC8B0DB-0302-9ACC-7842-A917888404C0}"/>
                </a:ext>
              </a:extLst>
            </p:cNvPr>
            <p:cNvSpPr txBox="1"/>
            <p:nvPr/>
          </p:nvSpPr>
          <p:spPr>
            <a:xfrm>
              <a:off x="8180904" y="1087375"/>
              <a:ext cx="3890291" cy="31469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D556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"The reduction in electricity consumption, particularly in the </a:t>
              </a:r>
              <a:b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D556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D556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winter months, has had a very significant impact on how we have coped so far with some of the more challenging periods in terms of electricity sufficiency.“</a:t>
              </a:r>
            </a:p>
            <a:p>
              <a:pPr lvl="0">
                <a:defRPr/>
              </a:pPr>
              <a:endParaRPr lang="fi-FI" sz="1400" i="1" dirty="0">
                <a:solidFill>
                  <a:srgbClr val="3D55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lvl="0">
                <a:defRPr/>
              </a:pPr>
              <a:r>
                <a:rPr lang="fi-FI" sz="1400" i="1" dirty="0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Tuomas Rauhala, </a:t>
              </a:r>
              <a:r>
                <a:rPr lang="fi-FI" sz="1400" i="1" dirty="0" err="1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</a:t>
              </a:r>
              <a:r>
                <a:rPr lang="fi-FI" sz="1400" i="1" dirty="0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i-FI" sz="1400" i="1" dirty="0" err="1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Manager</a:t>
              </a:r>
              <a:r>
                <a:rPr lang="fi-FI" sz="1400" i="1" dirty="0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at </a:t>
              </a:r>
              <a:r>
                <a:rPr lang="fi-FI" sz="1400" i="1" dirty="0" err="1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Fingrid</a:t>
              </a:r>
              <a:r>
                <a:rPr lang="fi-FI" sz="1400" i="1" dirty="0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</a:p>
            <a:p>
              <a:pPr lvl="0">
                <a:defRPr/>
              </a:pPr>
              <a:r>
                <a:rPr lang="fi-FI" sz="1400" i="1" dirty="0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 </a:t>
              </a:r>
              <a:r>
                <a:rPr lang="fi-FI" sz="1400" i="1" dirty="0" err="1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Finland’s</a:t>
              </a:r>
              <a:r>
                <a:rPr lang="fi-FI" sz="1400" i="1" dirty="0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transmission </a:t>
              </a:r>
              <a:r>
                <a:rPr lang="fi-FI" sz="1400" i="1" dirty="0" err="1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system</a:t>
              </a:r>
              <a:r>
                <a:rPr lang="fi-FI" sz="1400" i="1" dirty="0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i-FI" sz="1400" i="1" dirty="0" err="1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operator</a:t>
              </a:r>
              <a:r>
                <a:rPr lang="fi-FI" sz="1400" i="1" dirty="0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br>
                <a:rPr lang="fi-FI" sz="1400" i="1" dirty="0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fi-FI" sz="1400" i="1" dirty="0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	(</a:t>
              </a:r>
              <a:r>
                <a:rPr lang="fi-FI" sz="1400" i="1" dirty="0" err="1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January</a:t>
              </a:r>
              <a:r>
                <a:rPr lang="fi-FI" sz="1400" i="1" dirty="0">
                  <a:solidFill>
                    <a:srgbClr val="3D55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2023)</a:t>
              </a:r>
              <a:endParaRPr lang="fi-FI" sz="14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D55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2000" i="1" u="none" strike="noStrike" kern="1200" cap="none" spc="0" normalizeH="0" baseline="0" noProof="0" dirty="0">
                  <a:ln>
                    <a:noFill/>
                  </a:ln>
                  <a:solidFill>
                    <a:srgbClr val="3D556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</a:t>
              </a:r>
              <a:endParaRPr kumimoji="0" lang="fi-FI" sz="14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209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80D74764-95FA-1A8E-8BBB-9D823BC7C9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28750" y="887136"/>
            <a:ext cx="9334500" cy="1258887"/>
          </a:xfrm>
        </p:spPr>
        <p:txBody>
          <a:bodyPr>
            <a:normAutofit/>
          </a:bodyPr>
          <a:lstStyle/>
          <a:p>
            <a:r>
              <a:rPr lang="en-US" dirty="0"/>
              <a:t>What do Finns think about </a:t>
            </a:r>
            <a:br>
              <a:rPr lang="en-US" dirty="0"/>
            </a:br>
            <a:r>
              <a:rPr lang="en-US" dirty="0"/>
              <a:t>energy saving now?</a:t>
            </a:r>
            <a:r>
              <a:rPr lang="en-US" sz="1800" dirty="0"/>
              <a:t>(Survey 9/23)</a:t>
            </a:r>
            <a:endParaRPr lang="fi-FI" dirty="0"/>
          </a:p>
        </p:txBody>
      </p:sp>
      <p:grpSp>
        <p:nvGrpSpPr>
          <p:cNvPr id="38" name="Ryhmä 37">
            <a:extLst>
              <a:ext uri="{FF2B5EF4-FFF2-40B4-BE49-F238E27FC236}">
                <a16:creationId xmlns:a16="http://schemas.microsoft.com/office/drawing/2014/main" id="{7A2CCBEE-EF19-956E-1DF1-46E90711909F}"/>
              </a:ext>
            </a:extLst>
          </p:cNvPr>
          <p:cNvGrpSpPr/>
          <p:nvPr/>
        </p:nvGrpSpPr>
        <p:grpSpPr>
          <a:xfrm>
            <a:off x="6639960" y="2146023"/>
            <a:ext cx="2028551" cy="3378026"/>
            <a:chOff x="6562923" y="1857183"/>
            <a:chExt cx="2028551" cy="3378026"/>
          </a:xfrm>
        </p:grpSpPr>
        <p:grpSp>
          <p:nvGrpSpPr>
            <p:cNvPr id="34" name="Ryhmä 33">
              <a:extLst>
                <a:ext uri="{FF2B5EF4-FFF2-40B4-BE49-F238E27FC236}">
                  <a16:creationId xmlns:a16="http://schemas.microsoft.com/office/drawing/2014/main" id="{B71B53D8-12F7-EFFE-312E-7D5709903BF2}"/>
                </a:ext>
              </a:extLst>
            </p:cNvPr>
            <p:cNvGrpSpPr/>
            <p:nvPr/>
          </p:nvGrpSpPr>
          <p:grpSpPr>
            <a:xfrm>
              <a:off x="6562923" y="1857183"/>
              <a:ext cx="2028551" cy="1907864"/>
              <a:chOff x="5525788" y="1949751"/>
              <a:chExt cx="2028551" cy="1907864"/>
            </a:xfrm>
          </p:grpSpPr>
          <p:sp>
            <p:nvSpPr>
              <p:cNvPr id="18" name="Ellipsi 17">
                <a:extLst>
                  <a:ext uri="{FF2B5EF4-FFF2-40B4-BE49-F238E27FC236}">
                    <a16:creationId xmlns:a16="http://schemas.microsoft.com/office/drawing/2014/main" id="{1152EEB6-4973-F615-65B0-3BF1E0376E16}"/>
                  </a:ext>
                </a:extLst>
              </p:cNvPr>
              <p:cNvSpPr/>
              <p:nvPr/>
            </p:nvSpPr>
            <p:spPr>
              <a:xfrm>
                <a:off x="5525789" y="1949751"/>
                <a:ext cx="2028550" cy="1907864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Sisällön paikkamerkki 14">
                <a:extLst>
                  <a:ext uri="{FF2B5EF4-FFF2-40B4-BE49-F238E27FC236}">
                    <a16:creationId xmlns:a16="http://schemas.microsoft.com/office/drawing/2014/main" id="{B569118F-1192-54A7-66A1-8CB8646A60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5788" y="2098037"/>
                <a:ext cx="2028551" cy="1721328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marL="0" indent="0" algn="l" defTabSz="914400" rtl="0" eaLnBrk="1" latinLnBrk="0" hangingPunct="1">
                  <a:lnSpc>
                    <a:spcPts val="2160"/>
                  </a:lnSpc>
                  <a:spcBef>
                    <a:spcPts val="1000"/>
                  </a:spcBef>
                  <a:buFontTx/>
                  <a:buNone/>
                  <a:defRPr sz="18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1pPr>
                <a:lvl2pPr marL="222250" indent="-222250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6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2pPr>
                <a:lvl3pPr marL="365125" indent="-142875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6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3pPr>
                <a:lvl4pPr marL="538163" indent="-131763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4pPr>
                <a:lvl5pPr marL="628650" indent="-90488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5pPr>
                <a:lvl6pPr marL="801688" indent="-80963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kern="1200">
                    <a:solidFill>
                      <a:srgbClr val="241C40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60 %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Learned new ways 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of energy-saving 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during the 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crisis winter</a:t>
                </a:r>
                <a:endParaRPr kumimoji="0" lang="fi-FI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35" name="Ryhmä 34">
              <a:extLst>
                <a:ext uri="{FF2B5EF4-FFF2-40B4-BE49-F238E27FC236}">
                  <a16:creationId xmlns:a16="http://schemas.microsoft.com/office/drawing/2014/main" id="{1A5E2D08-0CBF-C2F6-AF06-F628DC8155BC}"/>
                </a:ext>
              </a:extLst>
            </p:cNvPr>
            <p:cNvGrpSpPr/>
            <p:nvPr/>
          </p:nvGrpSpPr>
          <p:grpSpPr>
            <a:xfrm>
              <a:off x="6758037" y="3657236"/>
              <a:ext cx="1638321" cy="1577973"/>
              <a:chOff x="6131943" y="3869493"/>
              <a:chExt cx="1638321" cy="1577973"/>
            </a:xfrm>
          </p:grpSpPr>
          <p:sp>
            <p:nvSpPr>
              <p:cNvPr id="21" name="Ellipsi 20">
                <a:extLst>
                  <a:ext uri="{FF2B5EF4-FFF2-40B4-BE49-F238E27FC236}">
                    <a16:creationId xmlns:a16="http://schemas.microsoft.com/office/drawing/2014/main" id="{B4E3ED28-8A5D-1F88-FF8B-21A23B7D3D9D}"/>
                  </a:ext>
                </a:extLst>
              </p:cNvPr>
              <p:cNvSpPr/>
              <p:nvPr/>
            </p:nvSpPr>
            <p:spPr>
              <a:xfrm>
                <a:off x="6131943" y="3869493"/>
                <a:ext cx="1638321" cy="1551334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Sisällön paikkamerkki 14">
                <a:extLst>
                  <a:ext uri="{FF2B5EF4-FFF2-40B4-BE49-F238E27FC236}">
                    <a16:creationId xmlns:a16="http://schemas.microsoft.com/office/drawing/2014/main" id="{21F2C1D3-A1E1-E85E-FF19-6A087CBC48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31943" y="3976490"/>
                <a:ext cx="1638321" cy="1470976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marL="0" indent="0" algn="l" defTabSz="914400" rtl="0" eaLnBrk="1" latinLnBrk="0" hangingPunct="1">
                  <a:lnSpc>
                    <a:spcPts val="2160"/>
                  </a:lnSpc>
                  <a:spcBef>
                    <a:spcPts val="1000"/>
                  </a:spcBef>
                  <a:buFontTx/>
                  <a:buNone/>
                  <a:defRPr sz="18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1pPr>
                <a:lvl2pPr marL="222250" indent="-222250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6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2pPr>
                <a:lvl3pPr marL="365125" indent="-142875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6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3pPr>
                <a:lvl4pPr marL="538163" indent="-131763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4pPr>
                <a:lvl5pPr marL="628650" indent="-90488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5pPr>
                <a:lvl6pPr marL="801688" indent="-80963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kern="1200">
                    <a:solidFill>
                      <a:srgbClr val="241C40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51 %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Learned to use 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electricity flexibly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 at different </a:t>
                </a:r>
                <a:b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times</a:t>
                </a:r>
                <a:endParaRPr kumimoji="0" lang="fi-FI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37" name="Ryhmä 36">
            <a:extLst>
              <a:ext uri="{FF2B5EF4-FFF2-40B4-BE49-F238E27FC236}">
                <a16:creationId xmlns:a16="http://schemas.microsoft.com/office/drawing/2014/main" id="{04994CE0-8FE7-F60B-217A-0886AF77B337}"/>
              </a:ext>
            </a:extLst>
          </p:cNvPr>
          <p:cNvGrpSpPr/>
          <p:nvPr/>
        </p:nvGrpSpPr>
        <p:grpSpPr>
          <a:xfrm>
            <a:off x="4282361" y="2159525"/>
            <a:ext cx="1944303" cy="3395426"/>
            <a:chOff x="4121621" y="1845755"/>
            <a:chExt cx="1944303" cy="3395426"/>
          </a:xfrm>
        </p:grpSpPr>
        <p:grpSp>
          <p:nvGrpSpPr>
            <p:cNvPr id="29" name="Ryhmä 28">
              <a:extLst>
                <a:ext uri="{FF2B5EF4-FFF2-40B4-BE49-F238E27FC236}">
                  <a16:creationId xmlns:a16="http://schemas.microsoft.com/office/drawing/2014/main" id="{6E02C82F-8BD2-8C06-DCA2-065190DA427A}"/>
                </a:ext>
              </a:extLst>
            </p:cNvPr>
            <p:cNvGrpSpPr/>
            <p:nvPr/>
          </p:nvGrpSpPr>
          <p:grpSpPr>
            <a:xfrm>
              <a:off x="4121621" y="1845755"/>
              <a:ext cx="1944303" cy="1936318"/>
              <a:chOff x="5901457" y="3986058"/>
              <a:chExt cx="1944303" cy="1936318"/>
            </a:xfrm>
          </p:grpSpPr>
          <p:sp>
            <p:nvSpPr>
              <p:cNvPr id="15" name="Ellipsi 14">
                <a:extLst>
                  <a:ext uri="{FF2B5EF4-FFF2-40B4-BE49-F238E27FC236}">
                    <a16:creationId xmlns:a16="http://schemas.microsoft.com/office/drawing/2014/main" id="{0F641255-7E3F-BB90-89F9-060A7C1D3A67}"/>
                  </a:ext>
                </a:extLst>
              </p:cNvPr>
              <p:cNvSpPr/>
              <p:nvPr/>
            </p:nvSpPr>
            <p:spPr>
              <a:xfrm>
                <a:off x="5901457" y="3986058"/>
                <a:ext cx="1944303" cy="1936317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Sisällön paikkamerkki 14">
                <a:extLst>
                  <a:ext uri="{FF2B5EF4-FFF2-40B4-BE49-F238E27FC236}">
                    <a16:creationId xmlns:a16="http://schemas.microsoft.com/office/drawing/2014/main" id="{A62384E7-4182-B061-EB26-9923EF1D9D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01457" y="4117176"/>
                <a:ext cx="1944303" cy="1805200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marL="0" indent="0" algn="l" defTabSz="914400" rtl="0" eaLnBrk="1" latinLnBrk="0" hangingPunct="1">
                  <a:lnSpc>
                    <a:spcPts val="2160"/>
                  </a:lnSpc>
                  <a:spcBef>
                    <a:spcPts val="1000"/>
                  </a:spcBef>
                  <a:buFontTx/>
                  <a:buNone/>
                  <a:defRPr sz="18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1pPr>
                <a:lvl2pPr marL="222250" indent="-222250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6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2pPr>
                <a:lvl3pPr marL="365125" indent="-142875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6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3pPr>
                <a:lvl4pPr marL="538163" indent="-131763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4pPr>
                <a:lvl5pPr marL="628650" indent="-90488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5pPr>
                <a:lvl6pPr marL="801688" indent="-80963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kern="1200">
                    <a:solidFill>
                      <a:srgbClr val="241C40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60 %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Households whose </a:t>
                </a:r>
                <a:b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electricity contract 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was renewed in 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March 2022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 or later</a:t>
                </a:r>
                <a:endParaRPr kumimoji="0" lang="fi-FI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32" name="Ryhmä 31">
              <a:extLst>
                <a:ext uri="{FF2B5EF4-FFF2-40B4-BE49-F238E27FC236}">
                  <a16:creationId xmlns:a16="http://schemas.microsoft.com/office/drawing/2014/main" id="{59A40B8A-0973-E496-4B76-86A98C27155D}"/>
                </a:ext>
              </a:extLst>
            </p:cNvPr>
            <p:cNvGrpSpPr/>
            <p:nvPr/>
          </p:nvGrpSpPr>
          <p:grpSpPr>
            <a:xfrm>
              <a:off x="4302893" y="3712275"/>
              <a:ext cx="1584734" cy="1528906"/>
              <a:chOff x="2990619" y="4123512"/>
              <a:chExt cx="1584734" cy="1528906"/>
            </a:xfrm>
          </p:grpSpPr>
          <p:sp>
            <p:nvSpPr>
              <p:cNvPr id="24" name="Ellipsi 23">
                <a:extLst>
                  <a:ext uri="{FF2B5EF4-FFF2-40B4-BE49-F238E27FC236}">
                    <a16:creationId xmlns:a16="http://schemas.microsoft.com/office/drawing/2014/main" id="{367A4CCB-F2DA-C9BA-DA79-86C7D6A23441}"/>
                  </a:ext>
                </a:extLst>
              </p:cNvPr>
              <p:cNvSpPr/>
              <p:nvPr/>
            </p:nvSpPr>
            <p:spPr>
              <a:xfrm>
                <a:off x="2990619" y="4123512"/>
                <a:ext cx="1555011" cy="1481719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Sisällön paikkamerkki 14">
                <a:extLst>
                  <a:ext uri="{FF2B5EF4-FFF2-40B4-BE49-F238E27FC236}">
                    <a16:creationId xmlns:a16="http://schemas.microsoft.com/office/drawing/2014/main" id="{122CC3FB-8B53-7BE0-1DFF-FE41EA158A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20341" y="4181442"/>
                <a:ext cx="1555012" cy="1470976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marL="0" indent="0" algn="l" defTabSz="914400" rtl="0" eaLnBrk="1" latinLnBrk="0" hangingPunct="1">
                  <a:lnSpc>
                    <a:spcPts val="2160"/>
                  </a:lnSpc>
                  <a:spcBef>
                    <a:spcPts val="1000"/>
                  </a:spcBef>
                  <a:buFontTx/>
                  <a:buNone/>
                  <a:defRPr sz="18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1pPr>
                <a:lvl2pPr marL="222250" indent="-222250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6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2pPr>
                <a:lvl3pPr marL="365125" indent="-142875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6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3pPr>
                <a:lvl4pPr marL="538163" indent="-131763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4pPr>
                <a:lvl5pPr marL="628650" indent="-90488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5pPr>
                <a:lvl6pPr marL="801688" indent="-80963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kern="1200">
                    <a:solidFill>
                      <a:srgbClr val="241C40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33%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Household’s 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price based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on market 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electricity</a:t>
                </a:r>
                <a:endParaRPr kumimoji="0" lang="fi-FI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51" name="Ryhmä 50">
            <a:extLst>
              <a:ext uri="{FF2B5EF4-FFF2-40B4-BE49-F238E27FC236}">
                <a16:creationId xmlns:a16="http://schemas.microsoft.com/office/drawing/2014/main" id="{35457F8D-5492-CFBB-527F-A3F981097B48}"/>
              </a:ext>
            </a:extLst>
          </p:cNvPr>
          <p:cNvGrpSpPr/>
          <p:nvPr/>
        </p:nvGrpSpPr>
        <p:grpSpPr>
          <a:xfrm>
            <a:off x="8881871" y="2673878"/>
            <a:ext cx="1241133" cy="1234311"/>
            <a:chOff x="9252075" y="2927085"/>
            <a:chExt cx="1241133" cy="1234311"/>
          </a:xfrm>
        </p:grpSpPr>
        <p:sp>
          <p:nvSpPr>
            <p:cNvPr id="9" name="Ellipsi 8">
              <a:extLst>
                <a:ext uri="{FF2B5EF4-FFF2-40B4-BE49-F238E27FC236}">
                  <a16:creationId xmlns:a16="http://schemas.microsoft.com/office/drawing/2014/main" id="{5DF48955-DD29-845E-4DCF-B7132284C576}"/>
                </a:ext>
              </a:extLst>
            </p:cNvPr>
            <p:cNvSpPr/>
            <p:nvPr/>
          </p:nvSpPr>
          <p:spPr>
            <a:xfrm>
              <a:off x="9252363" y="2927085"/>
              <a:ext cx="1234311" cy="123431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Sisällön paikkamerkki 14">
              <a:extLst>
                <a:ext uri="{FF2B5EF4-FFF2-40B4-BE49-F238E27FC236}">
                  <a16:creationId xmlns:a16="http://schemas.microsoft.com/office/drawing/2014/main" id="{B07400A3-167F-E657-F22C-FFA6C49CCE6F}"/>
                </a:ext>
              </a:extLst>
            </p:cNvPr>
            <p:cNvSpPr txBox="1">
              <a:spLocks/>
            </p:cNvSpPr>
            <p:nvPr/>
          </p:nvSpPr>
          <p:spPr>
            <a:xfrm>
              <a:off x="9252075" y="3070084"/>
              <a:ext cx="1241133" cy="109131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ts val="2160"/>
                </a:lnSpc>
                <a:spcBef>
                  <a:spcPts val="1000"/>
                </a:spcBef>
                <a:buFontTx/>
                <a:buNone/>
                <a:defRPr sz="18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1pPr>
              <a:lvl2pPr marL="222250" indent="-222250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6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2pPr>
              <a:lvl3pPr marL="365125" indent="-142875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6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3pPr>
              <a:lvl4pPr marL="538163" indent="-131763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4pPr>
              <a:lvl5pPr marL="628650" indent="-90488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5pPr>
              <a:lvl6pPr marL="801688" indent="-80963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kern="1200">
                  <a:solidFill>
                    <a:srgbClr val="241C40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114074">
                      <a:lumMod val="50000"/>
                    </a:srgbClr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40%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14074">
                      <a:lumMod val="50000"/>
                    </a:srgbClr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Enjoys</a:t>
              </a:r>
              <a:r>
                <a:rPr kumimoji="0" lang="fi-FI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14074">
                      <a:lumMod val="50000"/>
                    </a:srgbClr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fi-FI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14074">
                      <a:lumMod val="50000"/>
                    </a:srgbClr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saving</a:t>
              </a:r>
              <a:r>
                <a:rPr kumimoji="0" lang="fi-FI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14074">
                      <a:lumMod val="50000"/>
                    </a:srgbClr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14074">
                      <a:lumMod val="50000"/>
                    </a:srgbClr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energy</a:t>
              </a:r>
              <a:endPara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114074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3" name="Ryhmä 52">
            <a:extLst>
              <a:ext uri="{FF2B5EF4-FFF2-40B4-BE49-F238E27FC236}">
                <a16:creationId xmlns:a16="http://schemas.microsoft.com/office/drawing/2014/main" id="{87ABCDC5-54F8-EAD1-9490-2C29A4A875D8}"/>
              </a:ext>
            </a:extLst>
          </p:cNvPr>
          <p:cNvGrpSpPr/>
          <p:nvPr/>
        </p:nvGrpSpPr>
        <p:grpSpPr>
          <a:xfrm>
            <a:off x="9389878" y="462003"/>
            <a:ext cx="2259595" cy="2280731"/>
            <a:chOff x="9188321" y="530384"/>
            <a:chExt cx="2259595" cy="2280731"/>
          </a:xfrm>
        </p:grpSpPr>
        <p:sp>
          <p:nvSpPr>
            <p:cNvPr id="27" name="Ellipsi 26">
              <a:extLst>
                <a:ext uri="{FF2B5EF4-FFF2-40B4-BE49-F238E27FC236}">
                  <a16:creationId xmlns:a16="http://schemas.microsoft.com/office/drawing/2014/main" id="{0B18ECA3-2C14-F2A5-BB3B-09EF46D7099A}"/>
                </a:ext>
              </a:extLst>
            </p:cNvPr>
            <p:cNvSpPr/>
            <p:nvPr/>
          </p:nvSpPr>
          <p:spPr>
            <a:xfrm>
              <a:off x="9188321" y="530384"/>
              <a:ext cx="2221760" cy="2280731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19050" cmpd="thickThin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Sisällön paikkamerkki 14">
              <a:extLst>
                <a:ext uri="{FF2B5EF4-FFF2-40B4-BE49-F238E27FC236}">
                  <a16:creationId xmlns:a16="http://schemas.microsoft.com/office/drawing/2014/main" id="{013DA9CF-6D02-3D9B-EB1A-51B3A7D797AE}"/>
                </a:ext>
              </a:extLst>
            </p:cNvPr>
            <p:cNvSpPr txBox="1">
              <a:spLocks/>
            </p:cNvSpPr>
            <p:nvPr/>
          </p:nvSpPr>
          <p:spPr>
            <a:xfrm>
              <a:off x="9188321" y="1010303"/>
              <a:ext cx="2259595" cy="144095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25000" lnSpcReduction="20000"/>
            </a:bodyPr>
            <a:lstStyle>
              <a:lvl1pPr marL="0" indent="0" algn="l" defTabSz="914400" rtl="0" eaLnBrk="1" latinLnBrk="0" hangingPunct="1">
                <a:lnSpc>
                  <a:spcPts val="2160"/>
                </a:lnSpc>
                <a:spcBef>
                  <a:spcPts val="1000"/>
                </a:spcBef>
                <a:buFontTx/>
                <a:buNone/>
                <a:defRPr sz="18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1pPr>
              <a:lvl2pPr marL="222250" indent="-222250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6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2pPr>
              <a:lvl3pPr marL="365125" indent="-142875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6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3pPr>
              <a:lvl4pPr marL="538163" indent="-131763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4pPr>
              <a:lvl5pPr marL="628650" indent="-90488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5pPr>
              <a:lvl6pPr marL="801688" indent="-80963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kern="1200">
                  <a:solidFill>
                    <a:srgbClr val="241C40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Assessment of the Importance of </a:t>
              </a:r>
              <a:b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Energy Saving</a:t>
              </a:r>
              <a:endParaRPr kumimoji="0" lang="fi-FI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7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7,7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5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scale</a:t>
              </a:r>
              <a:r>
                <a:rPr kumimoji="0" lang="fi-FI" sz="5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1-10</a:t>
              </a:r>
              <a:endPara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6" name="Ryhmä 35">
            <a:extLst>
              <a:ext uri="{FF2B5EF4-FFF2-40B4-BE49-F238E27FC236}">
                <a16:creationId xmlns:a16="http://schemas.microsoft.com/office/drawing/2014/main" id="{FDDC0F21-5493-7A6B-843E-59045714629D}"/>
              </a:ext>
            </a:extLst>
          </p:cNvPr>
          <p:cNvGrpSpPr/>
          <p:nvPr/>
        </p:nvGrpSpPr>
        <p:grpSpPr>
          <a:xfrm>
            <a:off x="867103" y="2159525"/>
            <a:ext cx="3183234" cy="3500961"/>
            <a:chOff x="452710" y="1662648"/>
            <a:chExt cx="3183234" cy="3500961"/>
          </a:xfrm>
        </p:grpSpPr>
        <p:sp>
          <p:nvSpPr>
            <p:cNvPr id="8" name="Ellipsi 7">
              <a:extLst>
                <a:ext uri="{FF2B5EF4-FFF2-40B4-BE49-F238E27FC236}">
                  <a16:creationId xmlns:a16="http://schemas.microsoft.com/office/drawing/2014/main" id="{DEE0C425-3952-2F5C-22FA-699011E8AFFB}"/>
                </a:ext>
              </a:extLst>
            </p:cNvPr>
            <p:cNvSpPr/>
            <p:nvPr/>
          </p:nvSpPr>
          <p:spPr>
            <a:xfrm>
              <a:off x="1114078" y="1662648"/>
              <a:ext cx="2221760" cy="222176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Sisällön paikkamerkki 14">
              <a:extLst>
                <a:ext uri="{FF2B5EF4-FFF2-40B4-BE49-F238E27FC236}">
                  <a16:creationId xmlns:a16="http://schemas.microsoft.com/office/drawing/2014/main" id="{026E01D8-5B07-E300-BA60-D08DB3A9B1A5}"/>
                </a:ext>
              </a:extLst>
            </p:cNvPr>
            <p:cNvSpPr txBox="1">
              <a:spLocks/>
            </p:cNvSpPr>
            <p:nvPr/>
          </p:nvSpPr>
          <p:spPr>
            <a:xfrm>
              <a:off x="1126625" y="1919658"/>
              <a:ext cx="2257797" cy="1788512"/>
            </a:xfrm>
          </p:spPr>
          <p:txBody>
            <a:bodyPr vert="horz" lIns="91440" tIns="45720" rIns="91440" bIns="45720" rtlCol="0" anchor="t">
              <a:normAutofit fontScale="55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i-FI" sz="8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89 %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Follows the price of electricity </a:t>
              </a:r>
              <a:br>
                <a:rPr kumimoji="0" lang="en-US" sz="3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3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at least occasionally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Ellipsi 11">
              <a:extLst>
                <a:ext uri="{FF2B5EF4-FFF2-40B4-BE49-F238E27FC236}">
                  <a16:creationId xmlns:a16="http://schemas.microsoft.com/office/drawing/2014/main" id="{5FE3C8B9-C7CA-2483-BCA7-FE91999A29F1}"/>
                </a:ext>
              </a:extLst>
            </p:cNvPr>
            <p:cNvSpPr/>
            <p:nvPr/>
          </p:nvSpPr>
          <p:spPr>
            <a:xfrm>
              <a:off x="650116" y="3612275"/>
              <a:ext cx="1373041" cy="1304655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Sisällön paikkamerkki 14">
              <a:extLst>
                <a:ext uri="{FF2B5EF4-FFF2-40B4-BE49-F238E27FC236}">
                  <a16:creationId xmlns:a16="http://schemas.microsoft.com/office/drawing/2014/main" id="{6F491A22-8C3E-7AC9-E604-22A7A664A49E}"/>
                </a:ext>
              </a:extLst>
            </p:cNvPr>
            <p:cNvSpPr txBox="1">
              <a:spLocks/>
            </p:cNvSpPr>
            <p:nvPr/>
          </p:nvSpPr>
          <p:spPr>
            <a:xfrm>
              <a:off x="452710" y="3740166"/>
              <a:ext cx="1767852" cy="118815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85000" lnSpcReduction="20000"/>
            </a:bodyPr>
            <a:lstStyle>
              <a:lvl1pPr marL="0" indent="0" algn="l" defTabSz="914400" rtl="0" eaLnBrk="1" latinLnBrk="0" hangingPunct="1">
                <a:lnSpc>
                  <a:spcPts val="2160"/>
                </a:lnSpc>
                <a:spcBef>
                  <a:spcPts val="1000"/>
                </a:spcBef>
                <a:buFontTx/>
                <a:buNone/>
                <a:defRPr sz="18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1pPr>
              <a:lvl2pPr marL="222250" indent="-222250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6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2pPr>
              <a:lvl3pPr marL="365125" indent="-142875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6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3pPr>
              <a:lvl4pPr marL="538163" indent="-131763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4pPr>
              <a:lvl5pPr marL="628650" indent="-90488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5pPr>
              <a:lvl6pPr marL="801688" indent="-80963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kern="1200">
                  <a:solidFill>
                    <a:srgbClr val="241C40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32 %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Constantly monitors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the price of electricity</a:t>
              </a:r>
              <a:endPara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33" name="Ryhmä 32">
              <a:extLst>
                <a:ext uri="{FF2B5EF4-FFF2-40B4-BE49-F238E27FC236}">
                  <a16:creationId xmlns:a16="http://schemas.microsoft.com/office/drawing/2014/main" id="{057A3752-190D-4633-757A-92BDE6B8B8C9}"/>
                </a:ext>
              </a:extLst>
            </p:cNvPr>
            <p:cNvGrpSpPr/>
            <p:nvPr/>
          </p:nvGrpSpPr>
          <p:grpSpPr>
            <a:xfrm>
              <a:off x="1997623" y="3612275"/>
              <a:ext cx="1638321" cy="1551334"/>
              <a:chOff x="7958502" y="4392891"/>
              <a:chExt cx="1638321" cy="1551334"/>
            </a:xfrm>
          </p:grpSpPr>
          <p:sp>
            <p:nvSpPr>
              <p:cNvPr id="30" name="Ellipsi 29">
                <a:extLst>
                  <a:ext uri="{FF2B5EF4-FFF2-40B4-BE49-F238E27FC236}">
                    <a16:creationId xmlns:a16="http://schemas.microsoft.com/office/drawing/2014/main" id="{1ACF2D6F-2DB9-8F90-6573-4315C9FE5A29}"/>
                  </a:ext>
                </a:extLst>
              </p:cNvPr>
              <p:cNvSpPr/>
              <p:nvPr/>
            </p:nvSpPr>
            <p:spPr>
              <a:xfrm>
                <a:off x="7958502" y="4392891"/>
                <a:ext cx="1638321" cy="1551334"/>
              </a:xfrm>
              <a:prstGeom prst="ellipse">
                <a:avLst/>
              </a:prstGeom>
              <a:solidFill>
                <a:srgbClr val="991C42"/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Sisällön paikkamerkki 14">
                <a:extLst>
                  <a:ext uri="{FF2B5EF4-FFF2-40B4-BE49-F238E27FC236}">
                    <a16:creationId xmlns:a16="http://schemas.microsoft.com/office/drawing/2014/main" id="{078DFB83-1867-DC55-E4A7-40BBAC4F6D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58502" y="4468358"/>
                <a:ext cx="1638321" cy="1470976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 fontScale="92500"/>
              </a:bodyPr>
              <a:lstStyle>
                <a:lvl1pPr marL="0" indent="0" algn="l" defTabSz="914400" rtl="0" eaLnBrk="1" latinLnBrk="0" hangingPunct="1">
                  <a:lnSpc>
                    <a:spcPts val="2160"/>
                  </a:lnSpc>
                  <a:spcBef>
                    <a:spcPts val="1000"/>
                  </a:spcBef>
                  <a:buFontTx/>
                  <a:buNone/>
                  <a:defRPr sz="18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1pPr>
                <a:lvl2pPr marL="222250" indent="-222250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6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2pPr>
                <a:lvl3pPr marL="365125" indent="-142875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6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3pPr>
                <a:lvl4pPr marL="538163" indent="-131763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4pPr>
                <a:lvl5pPr marL="628650" indent="-90488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b="0" i="0" kern="1200">
                    <a:solidFill>
                      <a:srgbClr val="241C40"/>
                    </a:solidFill>
                    <a:latin typeface="Lucida Sans" panose="020B0602030504020204" pitchFamily="34" charset="77"/>
                    <a:ea typeface="+mn-ea"/>
                    <a:cs typeface="+mn-cs"/>
                  </a:defRPr>
                </a:lvl5pPr>
                <a:lvl6pPr marL="801688" indent="-80963" algn="l" defTabSz="914400" rtl="0" eaLnBrk="1" latinLnBrk="0" hangingPunct="1">
                  <a:lnSpc>
                    <a:spcPts val="2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/>
                  <a:defRPr sz="1400" kern="1200">
                    <a:solidFill>
                      <a:srgbClr val="241C40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Only</a:t>
                </a:r>
                <a:endParaRPr kumimoji="0" lang="fi-FI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12 %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Use</a:t>
                </a:r>
                <a:r>
                  <a:rPr kumimoji="0" lang="fi-FI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fi-FI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the</a:t>
                </a:r>
                <a:r>
                  <a:rPr kumimoji="0" lang="fi-FI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fi-FI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information</a:t>
                </a:r>
                <a:r>
                  <a:rPr kumimoji="0" lang="fi-FI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of </a:t>
                </a:r>
                <a:r>
                  <a:rPr kumimoji="0" lang="fi-FI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the</a:t>
                </a:r>
                <a:r>
                  <a:rPr kumimoji="0" lang="fi-FI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fi-FI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price</a:t>
                </a:r>
                <a:r>
                  <a:rPr kumimoji="0" lang="fi-FI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to </a:t>
                </a:r>
                <a:r>
                  <a:rPr kumimoji="0" lang="fi-FI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time</a:t>
                </a:r>
                <a:r>
                  <a:rPr kumimoji="0" lang="fi-FI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fi-FI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their</a:t>
                </a:r>
                <a:r>
                  <a:rPr kumimoji="0" lang="fi-FI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fi-FI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heating</a:t>
                </a:r>
                <a:r>
                  <a:rPr kumimoji="0" lang="fi-FI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fi-FI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or</a:t>
                </a:r>
                <a:r>
                  <a:rPr kumimoji="0" lang="fi-FI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fi-FI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cooking</a:t>
                </a:r>
                <a:endParaRPr kumimoji="0" lang="fi-FI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sp>
        <p:nvSpPr>
          <p:cNvPr id="39" name="Ellipsi 38">
            <a:extLst>
              <a:ext uri="{FF2B5EF4-FFF2-40B4-BE49-F238E27FC236}">
                <a16:creationId xmlns:a16="http://schemas.microsoft.com/office/drawing/2014/main" id="{33A60839-5D7A-DA70-2A17-43C4927AA104}"/>
              </a:ext>
            </a:extLst>
          </p:cNvPr>
          <p:cNvSpPr/>
          <p:nvPr/>
        </p:nvSpPr>
        <p:spPr>
          <a:xfrm>
            <a:off x="1528759" y="5385247"/>
            <a:ext cx="1234311" cy="1234311"/>
          </a:xfrm>
          <a:prstGeom prst="ellipse">
            <a:avLst/>
          </a:prstGeom>
          <a:solidFill>
            <a:srgbClr val="EDBAB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isällön paikkamerkki 14">
            <a:extLst>
              <a:ext uri="{FF2B5EF4-FFF2-40B4-BE49-F238E27FC236}">
                <a16:creationId xmlns:a16="http://schemas.microsoft.com/office/drawing/2014/main" id="{D2EE941F-5A6C-5D60-97BA-5F0CD5FA6506}"/>
              </a:ext>
            </a:extLst>
          </p:cNvPr>
          <p:cNvSpPr txBox="1">
            <a:spLocks/>
          </p:cNvSpPr>
          <p:nvPr/>
        </p:nvSpPr>
        <p:spPr>
          <a:xfrm>
            <a:off x="1538981" y="5475696"/>
            <a:ext cx="1241133" cy="10913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ts val="2160"/>
              </a:lnSpc>
              <a:spcBef>
                <a:spcPts val="1000"/>
              </a:spcBef>
              <a:buFontTx/>
              <a:buNone/>
              <a:defRPr sz="1800" b="0" i="0" kern="1200">
                <a:solidFill>
                  <a:srgbClr val="241C40"/>
                </a:solidFill>
                <a:latin typeface="Lucida Sans" panose="020B0602030504020204" pitchFamily="34" charset="77"/>
                <a:ea typeface="+mn-ea"/>
                <a:cs typeface="+mn-cs"/>
              </a:defRPr>
            </a:lvl1pPr>
            <a:lvl2pPr marL="222250" indent="-22225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241C40"/>
                </a:solidFill>
                <a:latin typeface="Lucida Sans" panose="020B0602030504020204" pitchFamily="34" charset="77"/>
                <a:ea typeface="+mn-ea"/>
                <a:cs typeface="+mn-cs"/>
              </a:defRPr>
            </a:lvl2pPr>
            <a:lvl3pPr marL="365125" indent="-142875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rgbClr val="241C40"/>
                </a:solidFill>
                <a:latin typeface="Lucida Sans" panose="020B0602030504020204" pitchFamily="34" charset="77"/>
                <a:ea typeface="+mn-ea"/>
                <a:cs typeface="+mn-cs"/>
              </a:defRPr>
            </a:lvl3pPr>
            <a:lvl4pPr marL="538163" indent="-131763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241C40"/>
                </a:solidFill>
                <a:latin typeface="Lucida Sans" panose="020B0602030504020204" pitchFamily="34" charset="77"/>
                <a:ea typeface="+mn-ea"/>
                <a:cs typeface="+mn-cs"/>
              </a:defRPr>
            </a:lvl4pPr>
            <a:lvl5pPr marL="628650" indent="-90488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400" b="0" i="0" kern="1200">
                <a:solidFill>
                  <a:srgbClr val="241C40"/>
                </a:solidFill>
                <a:latin typeface="Lucida Sans" panose="020B0602030504020204" pitchFamily="34" charset="77"/>
                <a:ea typeface="+mn-ea"/>
                <a:cs typeface="+mn-cs"/>
              </a:defRPr>
            </a:lvl5pPr>
            <a:lvl6pPr marL="801688" indent="-80963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rgbClr val="241C4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600" b="0" i="0" u="none" strike="noStrike" kern="1200" cap="none" spc="0" normalizeH="0" baseline="0" noProof="0" dirty="0">
                <a:ln>
                  <a:noFill/>
                </a:ln>
                <a:solidFill>
                  <a:srgbClr val="114074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39 %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14074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Expect the price of electricity to return to the pre-crisis level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114074">
                  <a:lumMod val="75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8" name="Ryhmä 47">
            <a:extLst>
              <a:ext uri="{FF2B5EF4-FFF2-40B4-BE49-F238E27FC236}">
                <a16:creationId xmlns:a16="http://schemas.microsoft.com/office/drawing/2014/main" id="{1C17C5FF-3E5F-00D6-4339-965D170F80FC}"/>
              </a:ext>
            </a:extLst>
          </p:cNvPr>
          <p:cNvGrpSpPr/>
          <p:nvPr/>
        </p:nvGrpSpPr>
        <p:grpSpPr>
          <a:xfrm>
            <a:off x="10004923" y="2546348"/>
            <a:ext cx="2028550" cy="1907864"/>
            <a:chOff x="5525788" y="1949751"/>
            <a:chExt cx="2028551" cy="1907864"/>
          </a:xfrm>
        </p:grpSpPr>
        <p:sp>
          <p:nvSpPr>
            <p:cNvPr id="49" name="Ellipsi 48">
              <a:extLst>
                <a:ext uri="{FF2B5EF4-FFF2-40B4-BE49-F238E27FC236}">
                  <a16:creationId xmlns:a16="http://schemas.microsoft.com/office/drawing/2014/main" id="{9ABFA886-3D61-7CE7-C006-9042EDF70CAF}"/>
                </a:ext>
              </a:extLst>
            </p:cNvPr>
            <p:cNvSpPr/>
            <p:nvPr/>
          </p:nvSpPr>
          <p:spPr>
            <a:xfrm>
              <a:off x="5525789" y="1949751"/>
              <a:ext cx="2028550" cy="190786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Sisällön paikkamerkki 14">
              <a:extLst>
                <a:ext uri="{FF2B5EF4-FFF2-40B4-BE49-F238E27FC236}">
                  <a16:creationId xmlns:a16="http://schemas.microsoft.com/office/drawing/2014/main" id="{33918BD1-A668-7C8E-13AE-447396539C4C}"/>
                </a:ext>
              </a:extLst>
            </p:cNvPr>
            <p:cNvSpPr txBox="1">
              <a:spLocks/>
            </p:cNvSpPr>
            <p:nvPr/>
          </p:nvSpPr>
          <p:spPr>
            <a:xfrm>
              <a:off x="5525788" y="2098037"/>
              <a:ext cx="2028551" cy="172132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lnSpc>
                  <a:spcPts val="2160"/>
                </a:lnSpc>
                <a:spcBef>
                  <a:spcPts val="1000"/>
                </a:spcBef>
                <a:buFontTx/>
                <a:buNone/>
                <a:defRPr sz="18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1pPr>
              <a:lvl2pPr marL="222250" indent="-222250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6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2pPr>
              <a:lvl3pPr marL="365125" indent="-142875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6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3pPr>
              <a:lvl4pPr marL="538163" indent="-131763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4pPr>
              <a:lvl5pPr marL="628650" indent="-90488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5pPr>
              <a:lvl6pPr marL="801688" indent="-80963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kern="1200">
                  <a:solidFill>
                    <a:srgbClr val="241C40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78 %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 authority 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should guide people to act correctly</a:t>
              </a:r>
              <a:endPara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2" name="Ryhmä 41">
            <a:extLst>
              <a:ext uri="{FF2B5EF4-FFF2-40B4-BE49-F238E27FC236}">
                <a16:creationId xmlns:a16="http://schemas.microsoft.com/office/drawing/2014/main" id="{7319A5EC-FA4B-14FE-624F-0E62EF839F71}"/>
              </a:ext>
            </a:extLst>
          </p:cNvPr>
          <p:cNvGrpSpPr/>
          <p:nvPr/>
        </p:nvGrpSpPr>
        <p:grpSpPr>
          <a:xfrm>
            <a:off x="8881871" y="3928945"/>
            <a:ext cx="2028551" cy="1907864"/>
            <a:chOff x="5525788" y="1949751"/>
            <a:chExt cx="2028551" cy="1907864"/>
          </a:xfrm>
        </p:grpSpPr>
        <p:sp>
          <p:nvSpPr>
            <p:cNvPr id="46" name="Ellipsi 45">
              <a:extLst>
                <a:ext uri="{FF2B5EF4-FFF2-40B4-BE49-F238E27FC236}">
                  <a16:creationId xmlns:a16="http://schemas.microsoft.com/office/drawing/2014/main" id="{3F0EEDF1-CFB0-47AF-1C47-56725416756F}"/>
                </a:ext>
              </a:extLst>
            </p:cNvPr>
            <p:cNvSpPr/>
            <p:nvPr/>
          </p:nvSpPr>
          <p:spPr>
            <a:xfrm>
              <a:off x="5525789" y="1949751"/>
              <a:ext cx="2028550" cy="190786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Sisällön paikkamerkki 14">
              <a:extLst>
                <a:ext uri="{FF2B5EF4-FFF2-40B4-BE49-F238E27FC236}">
                  <a16:creationId xmlns:a16="http://schemas.microsoft.com/office/drawing/2014/main" id="{625DA7CD-FE43-3548-5C07-9844F5D2CEAF}"/>
                </a:ext>
              </a:extLst>
            </p:cNvPr>
            <p:cNvSpPr txBox="1">
              <a:spLocks/>
            </p:cNvSpPr>
            <p:nvPr/>
          </p:nvSpPr>
          <p:spPr>
            <a:xfrm>
              <a:off x="5525788" y="2066507"/>
              <a:ext cx="2028551" cy="172132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lnSpcReduction="10000"/>
            </a:bodyPr>
            <a:lstStyle>
              <a:lvl1pPr marL="0" indent="0" algn="l" defTabSz="914400" rtl="0" eaLnBrk="1" latinLnBrk="0" hangingPunct="1">
                <a:lnSpc>
                  <a:spcPts val="2160"/>
                </a:lnSpc>
                <a:spcBef>
                  <a:spcPts val="1000"/>
                </a:spcBef>
                <a:buFontTx/>
                <a:buNone/>
                <a:defRPr sz="18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1pPr>
              <a:lvl2pPr marL="222250" indent="-222250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6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2pPr>
              <a:lvl3pPr marL="365125" indent="-142875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6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3pPr>
              <a:lvl4pPr marL="538163" indent="-131763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4pPr>
              <a:lvl5pPr marL="628650" indent="-90488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b="0" i="0" kern="1200">
                  <a:solidFill>
                    <a:srgbClr val="241C40"/>
                  </a:solidFill>
                  <a:latin typeface="Lucida Sans" panose="020B0602030504020204" pitchFamily="34" charset="77"/>
                  <a:ea typeface="+mn-ea"/>
                  <a:cs typeface="+mn-cs"/>
                </a:defRPr>
              </a:lvl5pPr>
              <a:lvl6pPr marL="801688" indent="-80963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1400" kern="1200">
                  <a:solidFill>
                    <a:srgbClr val="241C40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72 %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accepts that campaigns are intended to influence individual actions</a:t>
              </a:r>
              <a:endPara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3887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80D74764-95FA-1A8E-8BBB-9D823BC7C9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28750" y="887136"/>
            <a:ext cx="9334500" cy="1258887"/>
          </a:xfrm>
        </p:spPr>
        <p:txBody>
          <a:bodyPr>
            <a:normAutofit fontScale="92500" lnSpcReduction="20000"/>
          </a:bodyPr>
          <a:lstStyle/>
          <a:p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succeeded</a:t>
            </a:r>
            <a:r>
              <a:rPr lang="fi-FI" dirty="0"/>
              <a:t> </a:t>
            </a:r>
            <a:r>
              <a:rPr lang="fi-FI" dirty="0" err="1"/>
              <a:t>because</a:t>
            </a:r>
            <a:r>
              <a:rPr lang="fi-FI" dirty="0"/>
              <a:t> of</a:t>
            </a:r>
            <a:br>
              <a:rPr lang="fi-FI" dirty="0"/>
            </a:br>
            <a:r>
              <a:rPr lang="fi-FI" dirty="0"/>
              <a:t>tradition of </a:t>
            </a:r>
            <a:r>
              <a:rPr lang="fi-FI" dirty="0" err="1"/>
              <a:t>cooperation</a:t>
            </a:r>
            <a:r>
              <a:rPr lang="fi-FI" dirty="0"/>
              <a:t> and </a:t>
            </a:r>
            <a:r>
              <a:rPr lang="fi-FI" dirty="0" err="1"/>
              <a:t>trust</a:t>
            </a:r>
            <a:r>
              <a:rPr lang="fi-FI" dirty="0"/>
              <a:t> </a:t>
            </a:r>
            <a:br>
              <a:rPr lang="fi-FI" dirty="0"/>
            </a:br>
            <a:r>
              <a:rPr lang="fi-FI" dirty="0"/>
              <a:t>&amp; </a:t>
            </a:r>
            <a:r>
              <a:rPr lang="fi-FI" dirty="0">
                <a:solidFill>
                  <a:srgbClr val="FF0000"/>
                </a:solidFill>
              </a:rPr>
              <a:t>sisu</a:t>
            </a:r>
            <a:r>
              <a:rPr lang="fi-FI" dirty="0"/>
              <a:t> (</a:t>
            </a:r>
            <a:r>
              <a:rPr lang="fi-FI" dirty="0" err="1"/>
              <a:t>Finnish</a:t>
            </a:r>
            <a:r>
              <a:rPr lang="fi-FI" dirty="0"/>
              <a:t> </a:t>
            </a:r>
            <a:r>
              <a:rPr lang="fi-FI" dirty="0" err="1"/>
              <a:t>guts</a:t>
            </a:r>
            <a:r>
              <a:rPr lang="fi-FI" dirty="0"/>
              <a:t>)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793AFD6-AAEC-E132-5D44-61F84038A9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38350" y="2355573"/>
            <a:ext cx="8058150" cy="3205163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Decades of cooperation between the state administration, industry associations and companies - </a:t>
            </a:r>
            <a:r>
              <a:rPr lang="fi-FI" dirty="0" err="1"/>
              <a:t>ready</a:t>
            </a:r>
            <a:r>
              <a:rPr lang="fi-FI" dirty="0"/>
              <a:t>-made </a:t>
            </a:r>
            <a:r>
              <a:rPr lang="fi-FI" dirty="0" err="1"/>
              <a:t>networks</a:t>
            </a:r>
            <a:r>
              <a:rPr lang="fi-FI" dirty="0"/>
              <a:t> and </a:t>
            </a:r>
            <a:r>
              <a:rPr lang="fi-FI" dirty="0" err="1"/>
              <a:t>contacts</a:t>
            </a:r>
            <a:endParaRPr lang="fi-FI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Launching the campaign through </a:t>
            </a:r>
            <a:r>
              <a:rPr lang="en-US" dirty="0" err="1"/>
              <a:t>organisations</a:t>
            </a:r>
            <a:r>
              <a:rPr lang="en-US" dirty="0"/>
              <a:t>, with the support of energy advisors - familiar method of operation from the Energy awareness week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Strong message, clear instructions, practical savings tips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3283124-9FAF-05BD-082E-E88945CD3AA2}"/>
              </a:ext>
            </a:extLst>
          </p:cNvPr>
          <p:cNvSpPr txBox="1"/>
          <p:nvPr/>
        </p:nvSpPr>
        <p:spPr>
          <a:xfrm>
            <a:off x="2947988" y="5099071"/>
            <a:ext cx="6296024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Finns saved for economic reasons, but also for principle: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recognized a common external threat.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Energy saving was done for the common good.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(Survey 9/23, Kantar Public, Motiva)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948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3A33B72D-7EB2-F5B7-B735-5D64738DD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Kiitos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6066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80D74764-95FA-1A8E-8BBB-9D823BC7C9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28750" y="887136"/>
            <a:ext cx="9334500" cy="1258887"/>
          </a:xfrm>
        </p:spPr>
        <p:txBody>
          <a:bodyPr>
            <a:normAutofit/>
          </a:bodyPr>
          <a:lstStyle/>
          <a:p>
            <a:r>
              <a:rPr lang="en-US" dirty="0"/>
              <a:t>How do Finns experience the energy winter 2022–23? </a:t>
            </a:r>
            <a:r>
              <a:rPr lang="en-US" sz="1800" dirty="0"/>
              <a:t>(Survey 9/23)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793AFD6-AAEC-E132-5D44-61F84038A9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13020" y="3016108"/>
            <a:ext cx="5162550" cy="3205163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/>
              <a:t>The energy market situation was closely monitored. The situation permanently changed one's own and the immediate circle's attitude towards energy consumption.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/>
              <a:t>The energy situation also caused stress, and the price increase raised concerns about the sustainability of one's own finances. Women experienced the situation as more difficult than men.</a:t>
            </a:r>
          </a:p>
          <a:p>
            <a:pPr algn="l"/>
            <a:endParaRPr lang="en-US" sz="1800" b="1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3283124-9FAF-05BD-082E-E88945CD3AA2}"/>
              </a:ext>
            </a:extLst>
          </p:cNvPr>
          <p:cNvSpPr txBox="1"/>
          <p:nvPr/>
        </p:nvSpPr>
        <p:spPr>
          <a:xfrm>
            <a:off x="2114550" y="2257900"/>
            <a:ext cx="7981950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Finns saved for economic reasons, but also for principle: they recognized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common external threat. Energy saving was done for the common good.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25BCB2BE-93E1-5FCF-625E-09470A23B330}"/>
              </a:ext>
            </a:extLst>
          </p:cNvPr>
          <p:cNvSpPr txBox="1">
            <a:spLocks/>
          </p:cNvSpPr>
          <p:nvPr/>
        </p:nvSpPr>
        <p:spPr>
          <a:xfrm>
            <a:off x="672193" y="3016107"/>
            <a:ext cx="5162550" cy="32051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ts val="28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000" b="0" i="0" u="none" strike="noStrike" kern="1200" spc="0" baseline="0" smtClean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1800" dirty="0"/>
              <a:t>76 % </a:t>
            </a:r>
            <a:r>
              <a:rPr lang="fi-FI" sz="1800" dirty="0" err="1"/>
              <a:t>blame</a:t>
            </a:r>
            <a:r>
              <a:rPr lang="fi-FI" sz="1800" dirty="0"/>
              <a:t> </a:t>
            </a:r>
            <a:r>
              <a:rPr lang="fi-FI" sz="1800" dirty="0" err="1"/>
              <a:t>Russia</a:t>
            </a:r>
            <a:r>
              <a:rPr lang="fi-FI" sz="1800" dirty="0"/>
              <a:t> and </a:t>
            </a:r>
            <a:r>
              <a:rPr lang="fi-FI" sz="1800" dirty="0" err="1"/>
              <a:t>its</a:t>
            </a:r>
            <a:r>
              <a:rPr lang="fi-FI" sz="1800" dirty="0"/>
              <a:t> </a:t>
            </a:r>
            <a:r>
              <a:rPr lang="fi-FI" sz="1800" dirty="0" err="1"/>
              <a:t>initiaited</a:t>
            </a:r>
            <a:r>
              <a:rPr lang="fi-FI" sz="1800" dirty="0"/>
              <a:t> </a:t>
            </a:r>
            <a:r>
              <a:rPr lang="fi-FI" sz="1800" dirty="0" err="1"/>
              <a:t>war</a:t>
            </a:r>
            <a:r>
              <a:rPr lang="fi-FI" sz="1800" dirty="0"/>
              <a:t> for </a:t>
            </a:r>
            <a:r>
              <a:rPr lang="fi-FI" sz="1800" dirty="0" err="1"/>
              <a:t>the</a:t>
            </a:r>
            <a:r>
              <a:rPr lang="fi-FI" sz="1800" dirty="0"/>
              <a:t> </a:t>
            </a:r>
            <a:r>
              <a:rPr lang="fi-FI" sz="1800" dirty="0" err="1"/>
              <a:t>deterioration</a:t>
            </a:r>
            <a:r>
              <a:rPr lang="fi-FI" sz="1800" dirty="0"/>
              <a:t> of </a:t>
            </a:r>
            <a:r>
              <a:rPr lang="fi-FI" sz="1800" dirty="0" err="1"/>
              <a:t>the</a:t>
            </a:r>
            <a:r>
              <a:rPr lang="fi-FI" sz="1800" dirty="0"/>
              <a:t> </a:t>
            </a:r>
            <a:r>
              <a:rPr lang="fi-FI" sz="1800" dirty="0" err="1"/>
              <a:t>energy</a:t>
            </a:r>
            <a:r>
              <a:rPr lang="fi-FI" sz="1800" dirty="0"/>
              <a:t> </a:t>
            </a:r>
            <a:r>
              <a:rPr lang="fi-FI" sz="1800" dirty="0" err="1"/>
              <a:t>situation</a:t>
            </a:r>
            <a:r>
              <a:rPr lang="fi-FI" sz="1800" dirty="0"/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/>
              <a:t>The older age groups and men, however, blame electricity companies for the rise in electricity prices, with a total of 52 % of respondents doing so.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/>
              <a:t>5 % of Finns are critical and deny </a:t>
            </a:r>
            <a:br>
              <a:rPr lang="en-US" sz="1800" dirty="0"/>
            </a:br>
            <a:r>
              <a:rPr lang="en-US" sz="1800" dirty="0"/>
              <a:t>the energy crisis.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967014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22BE4615-2421-1F09-9FE6-0DD773FFB3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0802" y="441366"/>
            <a:ext cx="7130622" cy="1258887"/>
          </a:xfrm>
        </p:spPr>
        <p:txBody>
          <a:bodyPr/>
          <a:lstStyle/>
          <a:p>
            <a:r>
              <a:rPr lang="fi-FI" dirty="0" err="1"/>
              <a:t>Campaign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</a:t>
            </a:r>
            <a:r>
              <a:rPr lang="fi-FI" sz="2000" dirty="0"/>
              <a:t>(</a:t>
            </a:r>
            <a:r>
              <a:rPr lang="fi-FI" sz="2000" dirty="0" err="1"/>
              <a:t>population</a:t>
            </a:r>
            <a:r>
              <a:rPr lang="fi-FI" sz="2000" dirty="0"/>
              <a:t> 5.6 </a:t>
            </a:r>
            <a:r>
              <a:rPr lang="fi-FI" sz="2000" dirty="0" err="1"/>
              <a:t>million</a:t>
            </a:r>
            <a:r>
              <a:rPr lang="fi-FI" sz="2000" dirty="0"/>
              <a:t>)</a:t>
            </a:r>
            <a:endParaRPr lang="fi-FI" dirty="0"/>
          </a:p>
        </p:txBody>
      </p:sp>
      <p:pic>
        <p:nvPicPr>
          <p:cNvPr id="8" name="Kuva 7" descr="Kuva, joka sisältää kohteen teksti, kuvakaappaus, Fontti&#10;&#10;Kuvaus luotu automaattisesti">
            <a:extLst>
              <a:ext uri="{FF2B5EF4-FFF2-40B4-BE49-F238E27FC236}">
                <a16:creationId xmlns:a16="http://schemas.microsoft.com/office/drawing/2014/main" id="{B265B264-A2C6-5CAB-AAF9-47A33590F1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" t="10666" r="3605" b="5900"/>
          <a:stretch/>
        </p:blipFill>
        <p:spPr>
          <a:xfrm>
            <a:off x="1104145" y="1630846"/>
            <a:ext cx="9983709" cy="4785788"/>
          </a:xfrm>
          <a:prstGeom prst="rect">
            <a:avLst/>
          </a:prstGeom>
        </p:spPr>
      </p:pic>
      <p:sp>
        <p:nvSpPr>
          <p:cNvPr id="3" name="Ellipsi 2">
            <a:extLst>
              <a:ext uri="{FF2B5EF4-FFF2-40B4-BE49-F238E27FC236}">
                <a16:creationId xmlns:a16="http://schemas.microsoft.com/office/drawing/2014/main" id="{50221612-D941-0EEC-B5B8-B47D5D5D5F45}"/>
              </a:ext>
            </a:extLst>
          </p:cNvPr>
          <p:cNvSpPr/>
          <p:nvPr/>
        </p:nvSpPr>
        <p:spPr>
          <a:xfrm>
            <a:off x="612321" y="1396093"/>
            <a:ext cx="4114800" cy="413929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B794EDD1-FDE3-6008-B5A9-D65FFEEE2B68}"/>
              </a:ext>
            </a:extLst>
          </p:cNvPr>
          <p:cNvSpPr/>
          <p:nvPr/>
        </p:nvSpPr>
        <p:spPr>
          <a:xfrm>
            <a:off x="7464881" y="1359354"/>
            <a:ext cx="3622973" cy="188115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2801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Motiva_2023">
      <a:dk1>
        <a:srgbClr val="241C40"/>
      </a:dk1>
      <a:lt1>
        <a:srgbClr val="FFFFFF"/>
      </a:lt1>
      <a:dk2>
        <a:srgbClr val="241C40"/>
      </a:dk2>
      <a:lt2>
        <a:srgbClr val="E7E6E6"/>
      </a:lt2>
      <a:accent1>
        <a:srgbClr val="991A42"/>
      </a:accent1>
      <a:accent2>
        <a:srgbClr val="F05A82"/>
      </a:accent2>
      <a:accent3>
        <a:srgbClr val="9179A2"/>
      </a:accent3>
      <a:accent4>
        <a:srgbClr val="7CCFE2"/>
      </a:accent4>
      <a:accent5>
        <a:srgbClr val="8FCA78"/>
      </a:accent5>
      <a:accent6>
        <a:srgbClr val="F9A534"/>
      </a:accent6>
      <a:hlink>
        <a:srgbClr val="9179A2"/>
      </a:hlink>
      <a:folHlink>
        <a:srgbClr val="ECB9B7"/>
      </a:folHlink>
    </a:clrScheme>
    <a:fontScheme name="Motiva_2023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dirty="0">
            <a:latin typeface="Lucida Sans" panose="020B0602030504020204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itys1" id="{C579D5D5-8CB9-44EF-9364-AECFF8B0476E}" vid="{1BEA3B29-3D00-40C3-8EAE-3EF72421851A}"/>
    </a:ext>
  </a:extLst>
</a:theme>
</file>

<file path=ppt/theme/theme2.xml><?xml version="1.0" encoding="utf-8"?>
<a:theme xmlns:a="http://schemas.openxmlformats.org/drawingml/2006/main" name="Astetta alemmas">
  <a:themeElements>
    <a:clrScheme name="Custom 4">
      <a:dk1>
        <a:srgbClr val="000000"/>
      </a:dk1>
      <a:lt1>
        <a:srgbClr val="FFFFFF"/>
      </a:lt1>
      <a:dk2>
        <a:srgbClr val="114074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-teema">
  <a:themeElements>
    <a:clrScheme name="Motiva_2020">
      <a:dk1>
        <a:srgbClr val="4A205D"/>
      </a:dk1>
      <a:lt1>
        <a:srgbClr val="FFFFFF"/>
      </a:lt1>
      <a:dk2>
        <a:srgbClr val="4A205D"/>
      </a:dk2>
      <a:lt2>
        <a:srgbClr val="E7E6E6"/>
      </a:lt2>
      <a:accent1>
        <a:srgbClr val="991A42"/>
      </a:accent1>
      <a:accent2>
        <a:srgbClr val="F05A82"/>
      </a:accent2>
      <a:accent3>
        <a:srgbClr val="9179A2"/>
      </a:accent3>
      <a:accent4>
        <a:srgbClr val="7CCFE2"/>
      </a:accent4>
      <a:accent5>
        <a:srgbClr val="8FCA78"/>
      </a:accent5>
      <a:accent6>
        <a:srgbClr val="F9A534"/>
      </a:accent6>
      <a:hlink>
        <a:srgbClr val="9179A2"/>
      </a:hlink>
      <a:folHlink>
        <a:srgbClr val="ECB9B7"/>
      </a:folHlink>
    </a:clrScheme>
    <a:fontScheme name="Lucida Sans">
      <a:majorFont>
        <a:latin typeface="Lucida Sans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Lucida Sans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dirty="0">
            <a:latin typeface="Lucida Sans" panose="020B0602030504020204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1_Motiva_template" id="{D6F28DA7-07DF-4C68-B8FB-634ADE2DFB9D}" vid="{050DE446-E2CC-4455-BF95-CA3B83A34322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E57887D760484DA61420E23E0BF681" ma:contentTypeVersion="16" ma:contentTypeDescription="Create a new document." ma:contentTypeScope="" ma:versionID="0acf1f795115b46d8d1d37e68310d230">
  <xsd:schema xmlns:xsd="http://www.w3.org/2001/XMLSchema" xmlns:xs="http://www.w3.org/2001/XMLSchema" xmlns:p="http://schemas.microsoft.com/office/2006/metadata/properties" xmlns:ns2="4b1ba0fd-19b3-4c7e-bd46-de009a0675b4" xmlns:ns3="53860fbb-44d6-4238-b364-d734b1669ac4" targetNamespace="http://schemas.microsoft.com/office/2006/metadata/properties" ma:root="true" ma:fieldsID="0302021028983cf53b6bd848b0ac2725" ns2:_="" ns3:_="">
    <xsd:import namespace="4b1ba0fd-19b3-4c7e-bd46-de009a0675b4"/>
    <xsd:import namespace="53860fbb-44d6-4238-b364-d734b1669a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1ba0fd-19b3-4c7e-bd46-de009a0675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cb12b0e-00a5-4551-8a19-a15de1741b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860fbb-44d6-4238-b364-d734b1669ac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428d9bc-4be1-41cd-80a3-2b66635b6367}" ma:internalName="TaxCatchAll" ma:showField="CatchAllData" ma:web="53860fbb-44d6-4238-b364-d734b1669a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1ba0fd-19b3-4c7e-bd46-de009a0675b4">
      <Terms xmlns="http://schemas.microsoft.com/office/infopath/2007/PartnerControls"/>
    </lcf76f155ced4ddcb4097134ff3c332f>
    <TaxCatchAll xmlns="53860fbb-44d6-4238-b364-d734b1669ac4" xsi:nil="true"/>
  </documentManagement>
</p:properties>
</file>

<file path=customXml/itemProps1.xml><?xml version="1.0" encoding="utf-8"?>
<ds:datastoreItem xmlns:ds="http://schemas.openxmlformats.org/officeDocument/2006/customXml" ds:itemID="{01A88AD3-2DC1-4C6E-8277-03DDFCA653CF}"/>
</file>

<file path=customXml/itemProps2.xml><?xml version="1.0" encoding="utf-8"?>
<ds:datastoreItem xmlns:ds="http://schemas.openxmlformats.org/officeDocument/2006/customXml" ds:itemID="{ADF6EB9C-0868-4B53-8CF2-04DD9915D4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C14EFA-B052-40C9-BAFE-2C41C8E2287D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3087a3a-8520-4f6c-b6f9-7f219a6125ff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55143d86-0162-4183-8655-db14d7c6cb2a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455</TotalTime>
  <Words>872</Words>
  <Application>Microsoft Macintosh PowerPoint</Application>
  <PresentationFormat>Widescreen</PresentationFormat>
  <Paragraphs>100</Paragraphs>
  <Slides>12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Arial</vt:lpstr>
      <vt:lpstr>Calibri</vt:lpstr>
      <vt:lpstr>Helvetica</vt:lpstr>
      <vt:lpstr>Lucida Sans</vt:lpstr>
      <vt:lpstr>Montserrat</vt:lpstr>
      <vt:lpstr>Montserrat SemiBold</vt:lpstr>
      <vt:lpstr>Poppins Light</vt:lpstr>
      <vt:lpstr>Tahoma</vt:lpstr>
      <vt:lpstr>Wingdings</vt:lpstr>
      <vt:lpstr>Office-teema</vt:lpstr>
      <vt:lpstr>Astetta alemmas</vt:lpstr>
      <vt:lpstr>1_Office-teema</vt:lpstr>
      <vt:lpstr>Significant electricity  savings with  info nudging  during the energy crisis  in Finland      Leila Timonen, Päivi Suur-Uski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Kiitos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Kansilehtiä on erilaisia ja niistä  löytyy sekä koko kuva että valkoinen alaosa vaihtoehdot</dc:title>
  <dc:subject/>
  <dc:creator>Leila Timonen</dc:creator>
  <cp:keywords/>
  <dc:description/>
  <cp:lastModifiedBy>Samuel Thomas</cp:lastModifiedBy>
  <cp:revision>2</cp:revision>
  <dcterms:created xsi:type="dcterms:W3CDTF">2023-11-17T06:56:10Z</dcterms:created>
  <dcterms:modified xsi:type="dcterms:W3CDTF">2023-11-28T12:31:24Z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0x01010029E57887D760484DA61420E23E0BF681</vt:lpwstr>
  </property>
  <property fmtid="{D5CDD505-2E9C-101B-9397-08002B2CF9AE}" pid="3" name="MediaServiceImageTags">
    <vt:lpwstr/>
  </property>
  <property fmtid="{D5CDD505-2E9C-101B-9397-08002B2CF9AE}" pid="4" name="Order">
    <vt:r8>525500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